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61" r:id="rId4"/>
    <p:sldId id="271" r:id="rId5"/>
    <p:sldId id="385" r:id="rId6"/>
    <p:sldId id="262" r:id="rId7"/>
    <p:sldId id="326" r:id="rId8"/>
    <p:sldId id="297" r:id="rId9"/>
    <p:sldId id="263" r:id="rId10"/>
    <p:sldId id="327" r:id="rId11"/>
    <p:sldId id="264" r:id="rId12"/>
    <p:sldId id="298" r:id="rId13"/>
    <p:sldId id="299" r:id="rId14"/>
    <p:sldId id="265" r:id="rId15"/>
    <p:sldId id="300" r:id="rId16"/>
    <p:sldId id="272" r:id="rId17"/>
    <p:sldId id="301" r:id="rId18"/>
    <p:sldId id="267" r:id="rId19"/>
    <p:sldId id="302" r:id="rId20"/>
    <p:sldId id="268" r:id="rId21"/>
    <p:sldId id="269" r:id="rId22"/>
    <p:sldId id="270" r:id="rId23"/>
    <p:sldId id="386" r:id="rId24"/>
    <p:sldId id="303" r:id="rId25"/>
    <p:sldId id="304" r:id="rId26"/>
    <p:sldId id="282" r:id="rId27"/>
    <p:sldId id="283" r:id="rId28"/>
    <p:sldId id="284" r:id="rId29"/>
    <p:sldId id="306" r:id="rId30"/>
    <p:sldId id="285" r:id="rId31"/>
    <p:sldId id="388" r:id="rId32"/>
    <p:sldId id="387" r:id="rId33"/>
    <p:sldId id="286" r:id="rId34"/>
    <p:sldId id="292" r:id="rId35"/>
    <p:sldId id="307" r:id="rId36"/>
    <p:sldId id="287" r:id="rId37"/>
    <p:sldId id="289" r:id="rId38"/>
    <p:sldId id="291" r:id="rId39"/>
  </p:sldIdLst>
  <p:sldSz cx="12192000" cy="6858000"/>
  <p:notesSz cx="6858000" cy="9144000"/>
  <p:custDataLst>
    <p:tags r:id="rId4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1E151C5-0DC8-4F56-A25D-E954710F21CE}" styleName="{d923e241-fa96-4d25-a68f-8da020d10c2a}">
    <a:wholeTbl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8F99AA"/>
              </a:solidFill>
            </a:ln>
          </a:top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D1D7E1"/>
          </a:solidFill>
        </a:fill>
      </a:tcStyle>
    </a:band2H>
    <a:lastRow>
      <a:tcTxStyle>
        <a:fontRef idx="none">
          <a:prstClr val="black"/>
        </a:fontRef>
      </a:tcTxStyle>
      <a:tcStyle>
        <a:tcBdr/>
        <a:fill>
          <a:solidFill>
            <a:srgbClr val="8F99AA"/>
          </a:solidFill>
        </a:fill>
      </a:tcStyle>
    </a:lastRow>
    <a:firstRow>
      <a:tcTxStyle>
        <a:fontRef idx="none">
          <a:prstClr val="black"/>
        </a:fontRef>
      </a:tcTxStyle>
      <a:tcStyle>
        <a:tcBdr>
          <a:top>
            <a:ln w="12700" cmpd="sng">
              <a:solidFill>
                <a:srgbClr val="8F99AA"/>
              </a:solidFill>
            </a:ln>
          </a:top>
          <a:bottom>
            <a:ln w="12700" cmpd="sng">
              <a:solidFill>
                <a:srgbClr val="8F99AA"/>
              </a:solidFill>
            </a:ln>
          </a:bottom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tags" Target="tags/tag950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.emf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89.xml"/><Relationship Id="rId8" Type="http://schemas.openxmlformats.org/officeDocument/2006/relationships/tags" Target="../tags/tag88.xml"/><Relationship Id="rId7" Type="http://schemas.openxmlformats.org/officeDocument/2006/relationships/tags" Target="../tags/tag87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image" Target="../media/image2.png"/><Relationship Id="rId30" Type="http://schemas.openxmlformats.org/officeDocument/2006/relationships/tags" Target="../tags/tag109.xml"/><Relationship Id="rId3" Type="http://schemas.openxmlformats.org/officeDocument/2006/relationships/tags" Target="../tags/tag84.xml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image" Target="../media/image3.png"/><Relationship Id="rId25" Type="http://schemas.openxmlformats.org/officeDocument/2006/relationships/tags" Target="../tags/tag105.xml"/><Relationship Id="rId24" Type="http://schemas.openxmlformats.org/officeDocument/2006/relationships/tags" Target="../tags/tag104.xml"/><Relationship Id="rId23" Type="http://schemas.openxmlformats.org/officeDocument/2006/relationships/tags" Target="../tags/tag103.xml"/><Relationship Id="rId22" Type="http://schemas.openxmlformats.org/officeDocument/2006/relationships/tags" Target="../tags/tag102.xml"/><Relationship Id="rId21" Type="http://schemas.openxmlformats.org/officeDocument/2006/relationships/tags" Target="../tags/tag101.xml"/><Relationship Id="rId20" Type="http://schemas.openxmlformats.org/officeDocument/2006/relationships/tags" Target="../tags/tag100.xml"/><Relationship Id="rId2" Type="http://schemas.openxmlformats.org/officeDocument/2006/relationships/tags" Target="../tags/tag83.xml"/><Relationship Id="rId19" Type="http://schemas.openxmlformats.org/officeDocument/2006/relationships/tags" Target="../tags/tag99.xml"/><Relationship Id="rId18" Type="http://schemas.openxmlformats.org/officeDocument/2006/relationships/tags" Target="../tags/tag98.xml"/><Relationship Id="rId17" Type="http://schemas.openxmlformats.org/officeDocument/2006/relationships/tags" Target="../tags/tag97.xml"/><Relationship Id="rId16" Type="http://schemas.openxmlformats.org/officeDocument/2006/relationships/tags" Target="../tags/tag96.xml"/><Relationship Id="rId15" Type="http://schemas.openxmlformats.org/officeDocument/2006/relationships/tags" Target="../tags/tag95.xml"/><Relationship Id="rId14" Type="http://schemas.openxmlformats.org/officeDocument/2006/relationships/tags" Target="../tags/tag94.xml"/><Relationship Id="rId13" Type="http://schemas.openxmlformats.org/officeDocument/2006/relationships/tags" Target="../tags/tag93.xml"/><Relationship Id="rId12" Type="http://schemas.openxmlformats.org/officeDocument/2006/relationships/tags" Target="../tags/tag92.xml"/><Relationship Id="rId11" Type="http://schemas.openxmlformats.org/officeDocument/2006/relationships/tags" Target="../tags/tag91.xml"/><Relationship Id="rId10" Type="http://schemas.openxmlformats.org/officeDocument/2006/relationships/tags" Target="../tags/tag9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116.xml"/><Relationship Id="rId8" Type="http://schemas.openxmlformats.org/officeDocument/2006/relationships/tags" Target="../tags/tag115.xml"/><Relationship Id="rId7" Type="http://schemas.openxmlformats.org/officeDocument/2006/relationships/tags" Target="../tags/tag114.xml"/><Relationship Id="rId6" Type="http://schemas.openxmlformats.org/officeDocument/2006/relationships/tags" Target="../tags/tag113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image" Target="../media/image1.emf"/><Relationship Id="rId2" Type="http://schemas.openxmlformats.org/officeDocument/2006/relationships/tags" Target="../tags/tag110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tags" Target="../tags/tag130.xml"/><Relationship Id="rId6" Type="http://schemas.openxmlformats.org/officeDocument/2006/relationships/tags" Target="../tags/tag129.xml"/><Relationship Id="rId5" Type="http://schemas.openxmlformats.org/officeDocument/2006/relationships/tags" Target="../tags/tag128.xml"/><Relationship Id="rId40" Type="http://schemas.openxmlformats.org/officeDocument/2006/relationships/tags" Target="../tags/tag163.xml"/><Relationship Id="rId4" Type="http://schemas.openxmlformats.org/officeDocument/2006/relationships/tags" Target="../tags/tag127.xml"/><Relationship Id="rId39" Type="http://schemas.openxmlformats.org/officeDocument/2006/relationships/tags" Target="../tags/tag162.xml"/><Relationship Id="rId38" Type="http://schemas.openxmlformats.org/officeDocument/2006/relationships/tags" Target="../tags/tag161.xml"/><Relationship Id="rId37" Type="http://schemas.openxmlformats.org/officeDocument/2006/relationships/tags" Target="../tags/tag160.xml"/><Relationship Id="rId36" Type="http://schemas.openxmlformats.org/officeDocument/2006/relationships/tags" Target="../tags/tag159.xml"/><Relationship Id="rId35" Type="http://schemas.openxmlformats.org/officeDocument/2006/relationships/tags" Target="../tags/tag158.xml"/><Relationship Id="rId34" Type="http://schemas.openxmlformats.org/officeDocument/2006/relationships/tags" Target="../tags/tag157.xml"/><Relationship Id="rId33" Type="http://schemas.openxmlformats.org/officeDocument/2006/relationships/tags" Target="../tags/tag156.xml"/><Relationship Id="rId32" Type="http://schemas.openxmlformats.org/officeDocument/2006/relationships/tags" Target="../tags/tag155.xml"/><Relationship Id="rId31" Type="http://schemas.openxmlformats.org/officeDocument/2006/relationships/tags" Target="../tags/tag154.xml"/><Relationship Id="rId30" Type="http://schemas.openxmlformats.org/officeDocument/2006/relationships/tags" Target="../tags/tag153.xml"/><Relationship Id="rId3" Type="http://schemas.openxmlformats.org/officeDocument/2006/relationships/tags" Target="../tags/tag126.xml"/><Relationship Id="rId29" Type="http://schemas.openxmlformats.org/officeDocument/2006/relationships/tags" Target="../tags/tag152.xml"/><Relationship Id="rId28" Type="http://schemas.openxmlformats.org/officeDocument/2006/relationships/tags" Target="../tags/tag151.xml"/><Relationship Id="rId27" Type="http://schemas.openxmlformats.org/officeDocument/2006/relationships/tags" Target="../tags/tag150.xml"/><Relationship Id="rId26" Type="http://schemas.openxmlformats.org/officeDocument/2006/relationships/tags" Target="../tags/tag149.xml"/><Relationship Id="rId25" Type="http://schemas.openxmlformats.org/officeDocument/2006/relationships/tags" Target="../tags/tag148.xml"/><Relationship Id="rId24" Type="http://schemas.openxmlformats.org/officeDocument/2006/relationships/tags" Target="../tags/tag147.xml"/><Relationship Id="rId23" Type="http://schemas.openxmlformats.org/officeDocument/2006/relationships/tags" Target="../tags/tag146.xml"/><Relationship Id="rId22" Type="http://schemas.openxmlformats.org/officeDocument/2006/relationships/tags" Target="../tags/tag145.xml"/><Relationship Id="rId21" Type="http://schemas.openxmlformats.org/officeDocument/2006/relationships/tags" Target="../tags/tag144.xml"/><Relationship Id="rId20" Type="http://schemas.openxmlformats.org/officeDocument/2006/relationships/tags" Target="../tags/tag143.xml"/><Relationship Id="rId2" Type="http://schemas.openxmlformats.org/officeDocument/2006/relationships/tags" Target="../tags/tag125.xml"/><Relationship Id="rId19" Type="http://schemas.openxmlformats.org/officeDocument/2006/relationships/tags" Target="../tags/tag142.xml"/><Relationship Id="rId18" Type="http://schemas.openxmlformats.org/officeDocument/2006/relationships/tags" Target="../tags/tag141.xml"/><Relationship Id="rId17" Type="http://schemas.openxmlformats.org/officeDocument/2006/relationships/tags" Target="../tags/tag140.xml"/><Relationship Id="rId16" Type="http://schemas.openxmlformats.org/officeDocument/2006/relationships/tags" Target="../tags/tag139.xml"/><Relationship Id="rId15" Type="http://schemas.openxmlformats.org/officeDocument/2006/relationships/tags" Target="../tags/tag138.xml"/><Relationship Id="rId14" Type="http://schemas.openxmlformats.org/officeDocument/2006/relationships/tags" Target="../tags/tag13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image" Target="../media/image1.emf"/><Relationship Id="rId2" Type="http://schemas.openxmlformats.org/officeDocument/2006/relationships/tags" Target="../tags/tag16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82.xml"/><Relationship Id="rId4" Type="http://schemas.openxmlformats.org/officeDocument/2006/relationships/tags" Target="../tags/tag181.xml"/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2" Type="http://schemas.openxmlformats.org/officeDocument/2006/relationships/tags" Target="../tags/tag206.xml"/><Relationship Id="rId21" Type="http://schemas.openxmlformats.org/officeDocument/2006/relationships/tags" Target="../tags/tag205.xml"/><Relationship Id="rId20" Type="http://schemas.openxmlformats.org/officeDocument/2006/relationships/tags" Target="../tags/tag204.xml"/><Relationship Id="rId2" Type="http://schemas.openxmlformats.org/officeDocument/2006/relationships/image" Target="../media/image4.png"/><Relationship Id="rId19" Type="http://schemas.openxmlformats.org/officeDocument/2006/relationships/tags" Target="../tags/tag203.xml"/><Relationship Id="rId18" Type="http://schemas.openxmlformats.org/officeDocument/2006/relationships/image" Target="../media/image1.emf"/><Relationship Id="rId17" Type="http://schemas.openxmlformats.org/officeDocument/2006/relationships/tags" Target="../tags/tag202.xml"/><Relationship Id="rId16" Type="http://schemas.openxmlformats.org/officeDocument/2006/relationships/tags" Target="../tags/tag201.xml"/><Relationship Id="rId15" Type="http://schemas.openxmlformats.org/officeDocument/2006/relationships/tags" Target="../tags/tag200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9" Type="http://schemas.openxmlformats.org/officeDocument/2006/relationships/tags" Target="../tags/tag233.xml"/><Relationship Id="rId28" Type="http://schemas.openxmlformats.org/officeDocument/2006/relationships/tags" Target="../tags/tag232.xml"/><Relationship Id="rId27" Type="http://schemas.openxmlformats.org/officeDocument/2006/relationships/tags" Target="../tags/tag231.xml"/><Relationship Id="rId26" Type="http://schemas.openxmlformats.org/officeDocument/2006/relationships/tags" Target="../tags/tag230.xml"/><Relationship Id="rId25" Type="http://schemas.openxmlformats.org/officeDocument/2006/relationships/tags" Target="../tags/tag229.xml"/><Relationship Id="rId24" Type="http://schemas.openxmlformats.org/officeDocument/2006/relationships/tags" Target="../tags/tag228.xml"/><Relationship Id="rId23" Type="http://schemas.openxmlformats.org/officeDocument/2006/relationships/tags" Target="../tags/tag227.xml"/><Relationship Id="rId22" Type="http://schemas.openxmlformats.org/officeDocument/2006/relationships/tags" Target="../tags/tag226.xml"/><Relationship Id="rId21" Type="http://schemas.openxmlformats.org/officeDocument/2006/relationships/tags" Target="../tags/tag225.xml"/><Relationship Id="rId20" Type="http://schemas.openxmlformats.org/officeDocument/2006/relationships/tags" Target="../tags/tag224.xml"/><Relationship Id="rId2" Type="http://schemas.openxmlformats.org/officeDocument/2006/relationships/image" Target="../media/image4.png"/><Relationship Id="rId19" Type="http://schemas.openxmlformats.org/officeDocument/2006/relationships/tags" Target="../tags/tag223.xml"/><Relationship Id="rId18" Type="http://schemas.openxmlformats.org/officeDocument/2006/relationships/tags" Target="../tags/tag222.xml"/><Relationship Id="rId17" Type="http://schemas.openxmlformats.org/officeDocument/2006/relationships/tags" Target="../tags/tag221.xml"/><Relationship Id="rId16" Type="http://schemas.openxmlformats.org/officeDocument/2006/relationships/tags" Target="../tags/tag220.xml"/><Relationship Id="rId15" Type="http://schemas.openxmlformats.org/officeDocument/2006/relationships/tags" Target="../tags/tag219.xml"/><Relationship Id="rId14" Type="http://schemas.openxmlformats.org/officeDocument/2006/relationships/tags" Target="../tags/tag218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240.xml"/><Relationship Id="rId8" Type="http://schemas.openxmlformats.org/officeDocument/2006/relationships/tags" Target="../tags/tag239.xml"/><Relationship Id="rId7" Type="http://schemas.openxmlformats.org/officeDocument/2006/relationships/tags" Target="../tags/tag238.xml"/><Relationship Id="rId6" Type="http://schemas.openxmlformats.org/officeDocument/2006/relationships/tags" Target="../tags/tag237.xml"/><Relationship Id="rId5" Type="http://schemas.openxmlformats.org/officeDocument/2006/relationships/tags" Target="../tags/tag236.xml"/><Relationship Id="rId4" Type="http://schemas.openxmlformats.org/officeDocument/2006/relationships/tags" Target="../tags/tag235.xml"/><Relationship Id="rId3" Type="http://schemas.openxmlformats.org/officeDocument/2006/relationships/tags" Target="../tags/tag234.xml"/><Relationship Id="rId2" Type="http://schemas.openxmlformats.org/officeDocument/2006/relationships/image" Target="../media/image4.png"/><Relationship Id="rId19" Type="http://schemas.openxmlformats.org/officeDocument/2006/relationships/tags" Target="../tags/tag249.xml"/><Relationship Id="rId18" Type="http://schemas.openxmlformats.org/officeDocument/2006/relationships/tags" Target="../tags/tag248.xml"/><Relationship Id="rId17" Type="http://schemas.openxmlformats.org/officeDocument/2006/relationships/tags" Target="../tags/tag247.xml"/><Relationship Id="rId16" Type="http://schemas.openxmlformats.org/officeDocument/2006/relationships/tags" Target="../tags/tag246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image" Target="../media/image1.emf"/><Relationship Id="rId10" Type="http://schemas.openxmlformats.org/officeDocument/2006/relationships/tags" Target="../tags/tag24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0" Type="http://schemas.openxmlformats.org/officeDocument/2006/relationships/tags" Target="../tags/tag277.xml"/><Relationship Id="rId3" Type="http://schemas.openxmlformats.org/officeDocument/2006/relationships/tags" Target="../tags/tag250.xml"/><Relationship Id="rId29" Type="http://schemas.openxmlformats.org/officeDocument/2006/relationships/tags" Target="../tags/tag276.xml"/><Relationship Id="rId28" Type="http://schemas.openxmlformats.org/officeDocument/2006/relationships/tags" Target="../tags/tag275.xml"/><Relationship Id="rId27" Type="http://schemas.openxmlformats.org/officeDocument/2006/relationships/tags" Target="../tags/tag274.xml"/><Relationship Id="rId26" Type="http://schemas.openxmlformats.org/officeDocument/2006/relationships/tags" Target="../tags/tag273.xml"/><Relationship Id="rId25" Type="http://schemas.openxmlformats.org/officeDocument/2006/relationships/tags" Target="../tags/tag272.xml"/><Relationship Id="rId24" Type="http://schemas.openxmlformats.org/officeDocument/2006/relationships/tags" Target="../tags/tag271.xml"/><Relationship Id="rId23" Type="http://schemas.openxmlformats.org/officeDocument/2006/relationships/tags" Target="../tags/tag270.xml"/><Relationship Id="rId22" Type="http://schemas.openxmlformats.org/officeDocument/2006/relationships/tags" Target="../tags/tag269.xml"/><Relationship Id="rId21" Type="http://schemas.openxmlformats.org/officeDocument/2006/relationships/tags" Target="../tags/tag268.xml"/><Relationship Id="rId20" Type="http://schemas.openxmlformats.org/officeDocument/2006/relationships/tags" Target="../tags/tag267.xml"/><Relationship Id="rId2" Type="http://schemas.openxmlformats.org/officeDocument/2006/relationships/image" Target="../media/image4.png"/><Relationship Id="rId19" Type="http://schemas.openxmlformats.org/officeDocument/2006/relationships/tags" Target="../tags/tag266.xml"/><Relationship Id="rId18" Type="http://schemas.openxmlformats.org/officeDocument/2006/relationships/tags" Target="../tags/tag265.xml"/><Relationship Id="rId17" Type="http://schemas.openxmlformats.org/officeDocument/2006/relationships/tags" Target="../tags/tag264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84.xml"/><Relationship Id="rId8" Type="http://schemas.openxmlformats.org/officeDocument/2006/relationships/tags" Target="../tags/tag283.xml"/><Relationship Id="rId7" Type="http://schemas.openxmlformats.org/officeDocument/2006/relationships/tags" Target="../tags/tag282.xml"/><Relationship Id="rId6" Type="http://schemas.openxmlformats.org/officeDocument/2006/relationships/tags" Target="../tags/tag281.xml"/><Relationship Id="rId5" Type="http://schemas.openxmlformats.org/officeDocument/2006/relationships/tags" Target="../tags/tag280.xml"/><Relationship Id="rId4" Type="http://schemas.openxmlformats.org/officeDocument/2006/relationships/tags" Target="../tags/tag279.xml"/><Relationship Id="rId3" Type="http://schemas.openxmlformats.org/officeDocument/2006/relationships/tags" Target="../tags/tag278.xml"/><Relationship Id="rId2" Type="http://schemas.openxmlformats.org/officeDocument/2006/relationships/image" Target="../media/image4.png"/><Relationship Id="rId11" Type="http://schemas.openxmlformats.org/officeDocument/2006/relationships/image" Target="../media/image1.emf"/><Relationship Id="rId10" Type="http://schemas.openxmlformats.org/officeDocument/2006/relationships/tags" Target="../tags/tag28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92.xml"/><Relationship Id="rId8" Type="http://schemas.openxmlformats.org/officeDocument/2006/relationships/tags" Target="../tags/tag291.xml"/><Relationship Id="rId7" Type="http://schemas.openxmlformats.org/officeDocument/2006/relationships/tags" Target="../tags/tag290.xml"/><Relationship Id="rId6" Type="http://schemas.openxmlformats.org/officeDocument/2006/relationships/tags" Target="../tags/tag289.xml"/><Relationship Id="rId5" Type="http://schemas.openxmlformats.org/officeDocument/2006/relationships/tags" Target="../tags/tag288.xml"/><Relationship Id="rId4" Type="http://schemas.openxmlformats.org/officeDocument/2006/relationships/tags" Target="../tags/tag287.xml"/><Relationship Id="rId3" Type="http://schemas.openxmlformats.org/officeDocument/2006/relationships/tags" Target="../tags/tag286.xml"/><Relationship Id="rId25" Type="http://schemas.openxmlformats.org/officeDocument/2006/relationships/tags" Target="../tags/tag308.xml"/><Relationship Id="rId24" Type="http://schemas.openxmlformats.org/officeDocument/2006/relationships/tags" Target="../tags/tag307.xml"/><Relationship Id="rId23" Type="http://schemas.openxmlformats.org/officeDocument/2006/relationships/tags" Target="../tags/tag306.xml"/><Relationship Id="rId22" Type="http://schemas.openxmlformats.org/officeDocument/2006/relationships/tags" Target="../tags/tag305.xml"/><Relationship Id="rId21" Type="http://schemas.openxmlformats.org/officeDocument/2006/relationships/tags" Target="../tags/tag304.xml"/><Relationship Id="rId20" Type="http://schemas.openxmlformats.org/officeDocument/2006/relationships/tags" Target="../tags/tag303.xml"/><Relationship Id="rId2" Type="http://schemas.openxmlformats.org/officeDocument/2006/relationships/image" Target="../media/image4.png"/><Relationship Id="rId19" Type="http://schemas.openxmlformats.org/officeDocument/2006/relationships/tags" Target="../tags/tag302.xml"/><Relationship Id="rId18" Type="http://schemas.openxmlformats.org/officeDocument/2006/relationships/tags" Target="../tags/tag301.xml"/><Relationship Id="rId17" Type="http://schemas.openxmlformats.org/officeDocument/2006/relationships/tags" Target="../tags/tag300.xml"/><Relationship Id="rId16" Type="http://schemas.openxmlformats.org/officeDocument/2006/relationships/tags" Target="../tags/tag299.xml"/><Relationship Id="rId15" Type="http://schemas.openxmlformats.org/officeDocument/2006/relationships/tags" Target="../tags/tag298.xml"/><Relationship Id="rId14" Type="http://schemas.openxmlformats.org/officeDocument/2006/relationships/tags" Target="../tags/tag297.xml"/><Relationship Id="rId13" Type="http://schemas.openxmlformats.org/officeDocument/2006/relationships/tags" Target="../tags/tag296.xml"/><Relationship Id="rId12" Type="http://schemas.openxmlformats.org/officeDocument/2006/relationships/tags" Target="../tags/tag295.xml"/><Relationship Id="rId11" Type="http://schemas.openxmlformats.org/officeDocument/2006/relationships/tags" Target="../tags/tag294.xml"/><Relationship Id="rId10" Type="http://schemas.openxmlformats.org/officeDocument/2006/relationships/tags" Target="../tags/tag293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315.xml"/><Relationship Id="rId8" Type="http://schemas.openxmlformats.org/officeDocument/2006/relationships/tags" Target="../tags/tag314.xml"/><Relationship Id="rId7" Type="http://schemas.openxmlformats.org/officeDocument/2006/relationships/tags" Target="../tags/tag313.xml"/><Relationship Id="rId6" Type="http://schemas.openxmlformats.org/officeDocument/2006/relationships/tags" Target="../tags/tag312.xml"/><Relationship Id="rId5" Type="http://schemas.openxmlformats.org/officeDocument/2006/relationships/tags" Target="../tags/tag311.xml"/><Relationship Id="rId4" Type="http://schemas.openxmlformats.org/officeDocument/2006/relationships/tags" Target="../tags/tag310.xml"/><Relationship Id="rId33" Type="http://schemas.openxmlformats.org/officeDocument/2006/relationships/tags" Target="../tags/tag338.xml"/><Relationship Id="rId32" Type="http://schemas.openxmlformats.org/officeDocument/2006/relationships/tags" Target="../tags/tag337.xml"/><Relationship Id="rId31" Type="http://schemas.openxmlformats.org/officeDocument/2006/relationships/tags" Target="../tags/tag336.xml"/><Relationship Id="rId30" Type="http://schemas.openxmlformats.org/officeDocument/2006/relationships/tags" Target="../tags/tag335.xml"/><Relationship Id="rId3" Type="http://schemas.openxmlformats.org/officeDocument/2006/relationships/tags" Target="../tags/tag309.xml"/><Relationship Id="rId29" Type="http://schemas.openxmlformats.org/officeDocument/2006/relationships/tags" Target="../tags/tag334.xml"/><Relationship Id="rId28" Type="http://schemas.openxmlformats.org/officeDocument/2006/relationships/tags" Target="../tags/tag333.xml"/><Relationship Id="rId27" Type="http://schemas.openxmlformats.org/officeDocument/2006/relationships/tags" Target="../tags/tag332.xml"/><Relationship Id="rId26" Type="http://schemas.openxmlformats.org/officeDocument/2006/relationships/tags" Target="../tags/tag331.xml"/><Relationship Id="rId25" Type="http://schemas.openxmlformats.org/officeDocument/2006/relationships/tags" Target="../tags/tag330.xml"/><Relationship Id="rId24" Type="http://schemas.openxmlformats.org/officeDocument/2006/relationships/tags" Target="../tags/tag329.xml"/><Relationship Id="rId23" Type="http://schemas.openxmlformats.org/officeDocument/2006/relationships/tags" Target="../tags/tag328.xml"/><Relationship Id="rId22" Type="http://schemas.openxmlformats.org/officeDocument/2006/relationships/tags" Target="../tags/tag327.xml"/><Relationship Id="rId21" Type="http://schemas.openxmlformats.org/officeDocument/2006/relationships/tags" Target="../tags/tag326.xml"/><Relationship Id="rId20" Type="http://schemas.openxmlformats.org/officeDocument/2006/relationships/tags" Target="../tags/tag325.xml"/><Relationship Id="rId2" Type="http://schemas.openxmlformats.org/officeDocument/2006/relationships/image" Target="../media/image4.png"/><Relationship Id="rId19" Type="http://schemas.openxmlformats.org/officeDocument/2006/relationships/tags" Target="../tags/tag324.xml"/><Relationship Id="rId18" Type="http://schemas.openxmlformats.org/officeDocument/2006/relationships/tags" Target="../tags/tag323.xml"/><Relationship Id="rId17" Type="http://schemas.openxmlformats.org/officeDocument/2006/relationships/tags" Target="../tags/tag322.xml"/><Relationship Id="rId16" Type="http://schemas.openxmlformats.org/officeDocument/2006/relationships/tags" Target="../tags/tag321.xml"/><Relationship Id="rId15" Type="http://schemas.openxmlformats.org/officeDocument/2006/relationships/tags" Target="../tags/tag320.xml"/><Relationship Id="rId14" Type="http://schemas.openxmlformats.org/officeDocument/2006/relationships/tags" Target="../tags/tag319.xml"/><Relationship Id="rId13" Type="http://schemas.openxmlformats.org/officeDocument/2006/relationships/tags" Target="../tags/tag318.xml"/><Relationship Id="rId12" Type="http://schemas.openxmlformats.org/officeDocument/2006/relationships/image" Target="../media/image1.emf"/><Relationship Id="rId11" Type="http://schemas.openxmlformats.org/officeDocument/2006/relationships/tags" Target="../tags/tag317.xml"/><Relationship Id="rId10" Type="http://schemas.openxmlformats.org/officeDocument/2006/relationships/tags" Target="../tags/tag31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337341" y="4018199"/>
            <a:ext cx="599017" cy="389467"/>
            <a:chOff x="2432" y="1329"/>
            <a:chExt cx="657" cy="426"/>
          </a:xfrm>
        </p:grpSpPr>
        <p:sp>
          <p:nvSpPr>
            <p:cNvPr id="36" name="AutoShape 3"/>
            <p:cNvSpPr>
              <a:spLocks noChangeAspect="1" noChangeArrowheads="1" noTextEdit="1"/>
            </p:cNvSpPr>
            <p:nvPr>
              <p:custDataLst>
                <p:tags r:id="rId3"/>
              </p:custDataLst>
            </p:nvPr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37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38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39" name="Freeform 7"/>
            <p:cNvSpPr/>
            <p:nvPr>
              <p:custDataLst>
                <p:tags r:id="rId6"/>
              </p:custDataLst>
            </p:nvPr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40" name="Freeform 8"/>
            <p:cNvSpPr/>
            <p:nvPr>
              <p:custDataLst>
                <p:tags r:id="rId7"/>
              </p:custDataLst>
            </p:nvPr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41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42" name="Freeform 10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</p:grpSp>
      <p:cxnSp>
        <p:nvCxnSpPr>
          <p:cNvPr id="31" name="直接连接符 30"/>
          <p:cNvCxnSpPr/>
          <p:nvPr>
            <p:custDataLst>
              <p:tags r:id="rId10"/>
            </p:custDataLst>
          </p:nvPr>
        </p:nvCxnSpPr>
        <p:spPr>
          <a:xfrm flipV="1">
            <a:off x="2529958" y="4422481"/>
            <a:ext cx="7183967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2529958" y="3556205"/>
            <a:ext cx="7183967" cy="774186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2529958" y="4513498"/>
            <a:ext cx="7183967" cy="4652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13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257784" y="770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4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flipH="1">
            <a:off x="2304148" y="1882241"/>
            <a:ext cx="504611" cy="32717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8" name="任意多边形 43"/>
          <p:cNvSpPr/>
          <p:nvPr>
            <p:custDataLst>
              <p:tags r:id="rId3"/>
            </p:custDataLst>
          </p:nvPr>
        </p:nvSpPr>
        <p:spPr>
          <a:xfrm flipH="1">
            <a:off x="7737584" y="3838737"/>
            <a:ext cx="658435" cy="272233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4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>
            <p:custDataLst>
              <p:tags r:id="rId5"/>
            </p:custDataLst>
          </p:nvPr>
        </p:nvGrpSpPr>
        <p:grpSpPr>
          <a:xfrm>
            <a:off x="3854513" y="3629392"/>
            <a:ext cx="848419" cy="340381"/>
            <a:chOff x="1372329" y="5446987"/>
            <a:chExt cx="1761315" cy="706794"/>
          </a:xfrm>
          <a:solidFill>
            <a:srgbClr val="244242"/>
          </a:solidFill>
        </p:grpSpPr>
        <p:sp>
          <p:nvSpPr>
            <p:cNvPr id="10" name="任意多边形 48"/>
            <p:cNvSpPr/>
            <p:nvPr>
              <p:custDataLst>
                <p:tags r:id="rId6"/>
              </p:custDataLst>
            </p:nvPr>
          </p:nvSpPr>
          <p:spPr>
            <a:xfrm flipH="1">
              <a:off x="1372329" y="5446987"/>
              <a:ext cx="1528023" cy="63014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1" name="任意多边形 49"/>
            <p:cNvSpPr/>
            <p:nvPr>
              <p:custDataLst>
                <p:tags r:id="rId7"/>
              </p:custDataLst>
            </p:nvPr>
          </p:nvSpPr>
          <p:spPr>
            <a:xfrm flipH="1">
              <a:off x="2363622" y="5762723"/>
              <a:ext cx="770022" cy="391058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8"/>
            </p:custDataLst>
          </p:nvPr>
        </p:nvGrpSpPr>
        <p:grpSpPr>
          <a:xfrm>
            <a:off x="5023171" y="1369358"/>
            <a:ext cx="2134220" cy="2944836"/>
            <a:chOff x="1413107" y="1041560"/>
            <a:chExt cx="3428652" cy="4730919"/>
          </a:xfrm>
          <a:noFill/>
        </p:grpSpPr>
        <p:sp>
          <p:nvSpPr>
            <p:cNvPr id="13" name="任意多边形 51"/>
            <p:cNvSpPr/>
            <p:nvPr>
              <p:custDataLst>
                <p:tags r:id="rId9"/>
              </p:custDataLst>
            </p:nvPr>
          </p:nvSpPr>
          <p:spPr>
            <a:xfrm>
              <a:off x="1413107" y="1041560"/>
              <a:ext cx="3428652" cy="3178746"/>
            </a:xfrm>
            <a:custGeom>
              <a:avLst/>
              <a:gdLst>
                <a:gd name="connsiteX0" fmla="*/ 1699290 w 3469620"/>
                <a:gd name="connsiteY0" fmla="*/ 63 h 3177017"/>
                <a:gd name="connsiteX1" fmla="*/ 3469474 w 3469620"/>
                <a:gd name="connsiteY1" fmla="*/ 1852310 h 3177017"/>
                <a:gd name="connsiteX2" fmla="*/ 2601967 w 3469620"/>
                <a:gd name="connsiteY2" fmla="*/ 3165294 h 3177017"/>
                <a:gd name="connsiteX3" fmla="*/ 1124859 w 3469620"/>
                <a:gd name="connsiteY3" fmla="*/ 3177017 h 3177017"/>
                <a:gd name="connsiteX4" fmla="*/ 11167 w 3469620"/>
                <a:gd name="connsiteY4" fmla="*/ 1899201 h 3177017"/>
                <a:gd name="connsiteX5" fmla="*/ 1699290 w 3469620"/>
                <a:gd name="connsiteY5" fmla="*/ 63 h 3177017"/>
                <a:gd name="connsiteX0-1" fmla="*/ 1699290 w 3469620"/>
                <a:gd name="connsiteY0-2" fmla="*/ 63 h 3177017"/>
                <a:gd name="connsiteX1-3" fmla="*/ 3469474 w 3469620"/>
                <a:gd name="connsiteY1-4" fmla="*/ 1852310 h 3177017"/>
                <a:gd name="connsiteX2-5" fmla="*/ 2601967 w 3469620"/>
                <a:gd name="connsiteY2-6" fmla="*/ 3165294 h 3177017"/>
                <a:gd name="connsiteX3-7" fmla="*/ 1124859 w 3469620"/>
                <a:gd name="connsiteY3-8" fmla="*/ 3177017 h 3177017"/>
                <a:gd name="connsiteX4-9" fmla="*/ 11167 w 3469620"/>
                <a:gd name="connsiteY4-10" fmla="*/ 1899201 h 3177017"/>
                <a:gd name="connsiteX5-11" fmla="*/ 1699290 w 3469620"/>
                <a:gd name="connsiteY5-12" fmla="*/ 63 h 3177017"/>
                <a:gd name="connsiteX0-13" fmla="*/ 1699290 w 3469620"/>
                <a:gd name="connsiteY0-14" fmla="*/ 63 h 3177017"/>
                <a:gd name="connsiteX1-15" fmla="*/ 3469474 w 3469620"/>
                <a:gd name="connsiteY1-16" fmla="*/ 1852310 h 3177017"/>
                <a:gd name="connsiteX2-17" fmla="*/ 2601967 w 3469620"/>
                <a:gd name="connsiteY2-18" fmla="*/ 3165294 h 3177017"/>
                <a:gd name="connsiteX3-19" fmla="*/ 1124859 w 3469620"/>
                <a:gd name="connsiteY3-20" fmla="*/ 3177017 h 3177017"/>
                <a:gd name="connsiteX4-21" fmla="*/ 11167 w 3469620"/>
                <a:gd name="connsiteY4-22" fmla="*/ 1899201 h 3177017"/>
                <a:gd name="connsiteX5-23" fmla="*/ 1699290 w 3469620"/>
                <a:gd name="connsiteY5-24" fmla="*/ 63 h 3177017"/>
                <a:gd name="connsiteX0-25" fmla="*/ 1699290 w 3469620"/>
                <a:gd name="connsiteY0-26" fmla="*/ 63 h 3177017"/>
                <a:gd name="connsiteX1-27" fmla="*/ 3469474 w 3469620"/>
                <a:gd name="connsiteY1-28" fmla="*/ 1852310 h 3177017"/>
                <a:gd name="connsiteX2-29" fmla="*/ 2601967 w 3469620"/>
                <a:gd name="connsiteY2-30" fmla="*/ 3165294 h 3177017"/>
                <a:gd name="connsiteX3-31" fmla="*/ 1124859 w 3469620"/>
                <a:gd name="connsiteY3-32" fmla="*/ 3177017 h 3177017"/>
                <a:gd name="connsiteX4-33" fmla="*/ 11167 w 3469620"/>
                <a:gd name="connsiteY4-34" fmla="*/ 1899201 h 3177017"/>
                <a:gd name="connsiteX5-35" fmla="*/ 1699290 w 3469620"/>
                <a:gd name="connsiteY5-36" fmla="*/ 63 h 3177017"/>
                <a:gd name="connsiteX0-37" fmla="*/ 1699290 w 3469620"/>
                <a:gd name="connsiteY0-38" fmla="*/ 63 h 3177017"/>
                <a:gd name="connsiteX1-39" fmla="*/ 3469474 w 3469620"/>
                <a:gd name="connsiteY1-40" fmla="*/ 1852310 h 3177017"/>
                <a:gd name="connsiteX2-41" fmla="*/ 2601967 w 3469620"/>
                <a:gd name="connsiteY2-42" fmla="*/ 3165294 h 3177017"/>
                <a:gd name="connsiteX3-43" fmla="*/ 1124859 w 3469620"/>
                <a:gd name="connsiteY3-44" fmla="*/ 3177017 h 3177017"/>
                <a:gd name="connsiteX4-45" fmla="*/ 11167 w 3469620"/>
                <a:gd name="connsiteY4-46" fmla="*/ 1899201 h 3177017"/>
                <a:gd name="connsiteX5-47" fmla="*/ 1699290 w 3469620"/>
                <a:gd name="connsiteY5-48" fmla="*/ 63 h 3177017"/>
                <a:gd name="connsiteX0-49" fmla="*/ 1694323 w 3464653"/>
                <a:gd name="connsiteY0-50" fmla="*/ 63 h 3177017"/>
                <a:gd name="connsiteX1-51" fmla="*/ 3464507 w 3464653"/>
                <a:gd name="connsiteY1-52" fmla="*/ 1852310 h 3177017"/>
                <a:gd name="connsiteX2-53" fmla="*/ 2597000 w 3464653"/>
                <a:gd name="connsiteY2-54" fmla="*/ 3165294 h 3177017"/>
                <a:gd name="connsiteX3-55" fmla="*/ 1119892 w 3464653"/>
                <a:gd name="connsiteY3-56" fmla="*/ 3177017 h 3177017"/>
                <a:gd name="connsiteX4-57" fmla="*/ 6200 w 3464653"/>
                <a:gd name="connsiteY4-58" fmla="*/ 1899201 h 3177017"/>
                <a:gd name="connsiteX5-59" fmla="*/ 1694323 w 3464653"/>
                <a:gd name="connsiteY5-60" fmla="*/ 63 h 3177017"/>
                <a:gd name="connsiteX0-61" fmla="*/ 1693073 w 3428206"/>
                <a:gd name="connsiteY0-62" fmla="*/ 628 h 3177582"/>
                <a:gd name="connsiteX1-63" fmla="*/ 3428088 w 3428206"/>
                <a:gd name="connsiteY1-64" fmla="*/ 1759090 h 3177582"/>
                <a:gd name="connsiteX2-65" fmla="*/ 2595750 w 3428206"/>
                <a:gd name="connsiteY2-66" fmla="*/ 3165859 h 3177582"/>
                <a:gd name="connsiteX3-67" fmla="*/ 1118642 w 3428206"/>
                <a:gd name="connsiteY3-68" fmla="*/ 3177582 h 3177582"/>
                <a:gd name="connsiteX4-69" fmla="*/ 4950 w 3428206"/>
                <a:gd name="connsiteY4-70" fmla="*/ 1899766 h 3177582"/>
                <a:gd name="connsiteX5-71" fmla="*/ 1693073 w 3428206"/>
                <a:gd name="connsiteY5-72" fmla="*/ 628 h 3177582"/>
                <a:gd name="connsiteX0-73" fmla="*/ 1694500 w 3429671"/>
                <a:gd name="connsiteY0-74" fmla="*/ 117 h 3177071"/>
                <a:gd name="connsiteX1-75" fmla="*/ 3429515 w 3429671"/>
                <a:gd name="connsiteY1-76" fmla="*/ 1758579 h 3177071"/>
                <a:gd name="connsiteX2-77" fmla="*/ 2597177 w 3429671"/>
                <a:gd name="connsiteY2-78" fmla="*/ 3165348 h 3177071"/>
                <a:gd name="connsiteX3-79" fmla="*/ 1120069 w 3429671"/>
                <a:gd name="connsiteY3-80" fmla="*/ 3177071 h 3177071"/>
                <a:gd name="connsiteX4-81" fmla="*/ 6377 w 3429671"/>
                <a:gd name="connsiteY4-82" fmla="*/ 1899255 h 3177071"/>
                <a:gd name="connsiteX5-83" fmla="*/ 1694500 w 3429671"/>
                <a:gd name="connsiteY5-84" fmla="*/ 117 h 3177071"/>
                <a:gd name="connsiteX0-85" fmla="*/ 1694806 w 3429986"/>
                <a:gd name="connsiteY0-86" fmla="*/ 162 h 3177116"/>
                <a:gd name="connsiteX1-87" fmla="*/ 3429821 w 3429986"/>
                <a:gd name="connsiteY1-88" fmla="*/ 1758624 h 3177116"/>
                <a:gd name="connsiteX2-89" fmla="*/ 2597483 w 3429986"/>
                <a:gd name="connsiteY2-90" fmla="*/ 3165393 h 3177116"/>
                <a:gd name="connsiteX3-91" fmla="*/ 1120375 w 3429986"/>
                <a:gd name="connsiteY3-92" fmla="*/ 3177116 h 3177116"/>
                <a:gd name="connsiteX4-93" fmla="*/ 6683 w 3429986"/>
                <a:gd name="connsiteY4-94" fmla="*/ 1899300 h 3177116"/>
                <a:gd name="connsiteX5-95" fmla="*/ 1694806 w 3429986"/>
                <a:gd name="connsiteY5-96" fmla="*/ 162 h 3177116"/>
                <a:gd name="connsiteX0-97" fmla="*/ 1693073 w 3428206"/>
                <a:gd name="connsiteY0-98" fmla="*/ 3527 h 3180481"/>
                <a:gd name="connsiteX1-99" fmla="*/ 3428088 w 3428206"/>
                <a:gd name="connsiteY1-100" fmla="*/ 1597866 h 3180481"/>
                <a:gd name="connsiteX2-101" fmla="*/ 2595750 w 3428206"/>
                <a:gd name="connsiteY2-102" fmla="*/ 3168758 h 3180481"/>
                <a:gd name="connsiteX3-103" fmla="*/ 1118642 w 3428206"/>
                <a:gd name="connsiteY3-104" fmla="*/ 3180481 h 3180481"/>
                <a:gd name="connsiteX4-105" fmla="*/ 4950 w 3428206"/>
                <a:gd name="connsiteY4-106" fmla="*/ 1902665 h 3180481"/>
                <a:gd name="connsiteX5-107" fmla="*/ 1693073 w 3428206"/>
                <a:gd name="connsiteY5-108" fmla="*/ 3527 h 3180481"/>
                <a:gd name="connsiteX0-109" fmla="*/ 1693073 w 3428206"/>
                <a:gd name="connsiteY0-110" fmla="*/ 835 h 3177789"/>
                <a:gd name="connsiteX1-111" fmla="*/ 3428088 w 3428206"/>
                <a:gd name="connsiteY1-112" fmla="*/ 1595174 h 3177789"/>
                <a:gd name="connsiteX2-113" fmla="*/ 2595750 w 3428206"/>
                <a:gd name="connsiteY2-114" fmla="*/ 3166066 h 3177789"/>
                <a:gd name="connsiteX3-115" fmla="*/ 1118642 w 3428206"/>
                <a:gd name="connsiteY3-116" fmla="*/ 3177789 h 3177789"/>
                <a:gd name="connsiteX4-117" fmla="*/ 4950 w 3428206"/>
                <a:gd name="connsiteY4-118" fmla="*/ 1735850 h 3177789"/>
                <a:gd name="connsiteX5-119" fmla="*/ 1693073 w 3428206"/>
                <a:gd name="connsiteY5-120" fmla="*/ 835 h 3177789"/>
                <a:gd name="connsiteX0-121" fmla="*/ 1693508 w 3428652"/>
                <a:gd name="connsiteY0-122" fmla="*/ 1792 h 3178746"/>
                <a:gd name="connsiteX1-123" fmla="*/ 3428523 w 3428652"/>
                <a:gd name="connsiteY1-124" fmla="*/ 1596131 h 3178746"/>
                <a:gd name="connsiteX2-125" fmla="*/ 2596185 w 3428652"/>
                <a:gd name="connsiteY2-126" fmla="*/ 3167023 h 3178746"/>
                <a:gd name="connsiteX3-127" fmla="*/ 1119077 w 3428652"/>
                <a:gd name="connsiteY3-128" fmla="*/ 3178746 h 3178746"/>
                <a:gd name="connsiteX4-129" fmla="*/ 5385 w 3428652"/>
                <a:gd name="connsiteY4-130" fmla="*/ 1736807 h 3178746"/>
                <a:gd name="connsiteX5-131" fmla="*/ 1693508 w 3428652"/>
                <a:gd name="connsiteY5-132" fmla="*/ 1792 h 3178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28652" h="3178746">
                  <a:moveTo>
                    <a:pt x="1693508" y="1792"/>
                  </a:moveTo>
                  <a:cubicBezTo>
                    <a:pt x="2369539" y="-33378"/>
                    <a:pt x="3442200" y="447270"/>
                    <a:pt x="3428523" y="1596131"/>
                  </a:cubicBezTo>
                  <a:cubicBezTo>
                    <a:pt x="3414846" y="2744992"/>
                    <a:pt x="2998678" y="2995084"/>
                    <a:pt x="2596185" y="3167023"/>
                  </a:cubicBezTo>
                  <a:lnTo>
                    <a:pt x="1119077" y="3178746"/>
                  </a:lnTo>
                  <a:cubicBezTo>
                    <a:pt x="587630" y="3000947"/>
                    <a:pt x="97216" y="2770392"/>
                    <a:pt x="5385" y="1736807"/>
                  </a:cubicBezTo>
                  <a:cubicBezTo>
                    <a:pt x="-86446" y="703222"/>
                    <a:pt x="1017477" y="36962"/>
                    <a:pt x="1693508" y="1792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4" name="椭圆 31"/>
            <p:cNvSpPr/>
            <p:nvPr>
              <p:custDataLst>
                <p:tags r:id="rId10"/>
              </p:custDataLst>
            </p:nvPr>
          </p:nvSpPr>
          <p:spPr>
            <a:xfrm>
              <a:off x="2484881" y="4853354"/>
              <a:ext cx="1450294" cy="9191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53628 w 695352"/>
                <a:gd name="connsiteY0-478" fmla="*/ 44808 h 508463"/>
                <a:gd name="connsiteX1-479" fmla="*/ 631204 w 695352"/>
                <a:gd name="connsiteY1-480" fmla="*/ 12286 h 508463"/>
                <a:gd name="connsiteX2-481" fmla="*/ 656856 w 695352"/>
                <a:gd name="connsiteY2-482" fmla="*/ 458623 h 508463"/>
                <a:gd name="connsiteX3-483" fmla="*/ 49985 w 695352"/>
                <a:gd name="connsiteY3-484" fmla="*/ 446218 h 508463"/>
                <a:gd name="connsiteX4-485" fmla="*/ 53628 w 695352"/>
                <a:gd name="connsiteY4-486" fmla="*/ 44808 h 508463"/>
                <a:gd name="connsiteX0-487" fmla="*/ 27233 w 668957"/>
                <a:gd name="connsiteY0-488" fmla="*/ 33309 h 496964"/>
                <a:gd name="connsiteX1-489" fmla="*/ 604809 w 668957"/>
                <a:gd name="connsiteY1-490" fmla="*/ 787 h 496964"/>
                <a:gd name="connsiteX2-491" fmla="*/ 630461 w 668957"/>
                <a:gd name="connsiteY2-492" fmla="*/ 447124 h 496964"/>
                <a:gd name="connsiteX3-493" fmla="*/ 23590 w 668957"/>
                <a:gd name="connsiteY3-494" fmla="*/ 434719 h 496964"/>
                <a:gd name="connsiteX4-495" fmla="*/ 27233 w 668957"/>
                <a:gd name="connsiteY4-496" fmla="*/ 33309 h 496964"/>
                <a:gd name="connsiteX0-497" fmla="*/ 56383 w 708074"/>
                <a:gd name="connsiteY0-498" fmla="*/ 44807 h 508462"/>
                <a:gd name="connsiteX1-499" fmla="*/ 672500 w 708074"/>
                <a:gd name="connsiteY1-500" fmla="*/ 12285 h 508462"/>
                <a:gd name="connsiteX2-501" fmla="*/ 659611 w 708074"/>
                <a:gd name="connsiteY2-502" fmla="*/ 458622 h 508462"/>
                <a:gd name="connsiteX3-503" fmla="*/ 52740 w 708074"/>
                <a:gd name="connsiteY3-504" fmla="*/ 446217 h 508462"/>
                <a:gd name="connsiteX4-505" fmla="*/ 56383 w 708074"/>
                <a:gd name="connsiteY4-506" fmla="*/ 44807 h 508462"/>
                <a:gd name="connsiteX0-507" fmla="*/ 29466 w 681157"/>
                <a:gd name="connsiteY0-508" fmla="*/ 33309 h 496964"/>
                <a:gd name="connsiteX1-509" fmla="*/ 645583 w 681157"/>
                <a:gd name="connsiteY1-510" fmla="*/ 787 h 496964"/>
                <a:gd name="connsiteX2-511" fmla="*/ 632694 w 681157"/>
                <a:gd name="connsiteY2-512" fmla="*/ 447124 h 496964"/>
                <a:gd name="connsiteX3-513" fmla="*/ 25823 w 681157"/>
                <a:gd name="connsiteY3-514" fmla="*/ 434719 h 496964"/>
                <a:gd name="connsiteX4-515" fmla="*/ 29466 w 681157"/>
                <a:gd name="connsiteY4-516" fmla="*/ 33309 h 4969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1157" h="496964">
                  <a:moveTo>
                    <a:pt x="29466" y="33309"/>
                  </a:moveTo>
                  <a:cubicBezTo>
                    <a:pt x="66687" y="6579"/>
                    <a:pt x="638715" y="-2974"/>
                    <a:pt x="645583" y="787"/>
                  </a:cubicBezTo>
                  <a:cubicBezTo>
                    <a:pt x="652451" y="4548"/>
                    <a:pt x="729564" y="374802"/>
                    <a:pt x="632694" y="447124"/>
                  </a:cubicBezTo>
                  <a:cubicBezTo>
                    <a:pt x="535824" y="519446"/>
                    <a:pt x="62180" y="511123"/>
                    <a:pt x="25823" y="434719"/>
                  </a:cubicBezTo>
                  <a:cubicBezTo>
                    <a:pt x="-10534" y="358315"/>
                    <a:pt x="-7755" y="60039"/>
                    <a:pt x="29466" y="33309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5" name="任意多边形 53"/>
            <p:cNvSpPr/>
            <p:nvPr>
              <p:custDataLst>
                <p:tags r:id="rId11"/>
              </p:custDataLst>
            </p:nvPr>
          </p:nvSpPr>
          <p:spPr>
            <a:xfrm>
              <a:off x="2602523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54"/>
            <p:cNvSpPr/>
            <p:nvPr>
              <p:custDataLst>
                <p:tags r:id="rId12"/>
              </p:custDataLst>
            </p:nvPr>
          </p:nvSpPr>
          <p:spPr>
            <a:xfrm>
              <a:off x="3126802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55"/>
            <p:cNvSpPr/>
            <p:nvPr>
              <p:custDataLst>
                <p:tags r:id="rId13"/>
              </p:custDataLst>
            </p:nvPr>
          </p:nvSpPr>
          <p:spPr>
            <a:xfrm>
              <a:off x="3804960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8" name="椭圆 31"/>
            <p:cNvSpPr/>
            <p:nvPr>
              <p:custDataLst>
                <p:tags r:id="rId14"/>
              </p:custDataLst>
            </p:nvPr>
          </p:nvSpPr>
          <p:spPr>
            <a:xfrm>
              <a:off x="2484881" y="4757644"/>
              <a:ext cx="1440000" cy="1914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95220 w 721339"/>
                <a:gd name="connsiteY0-478" fmla="*/ 66938 h 536957"/>
                <a:gd name="connsiteX1-479" fmla="*/ 635419 w 721339"/>
                <a:gd name="connsiteY1-480" fmla="*/ 42846 h 536957"/>
                <a:gd name="connsiteX2-481" fmla="*/ 661071 w 721339"/>
                <a:gd name="connsiteY2-482" fmla="*/ 489183 h 536957"/>
                <a:gd name="connsiteX3-483" fmla="*/ 54200 w 721339"/>
                <a:gd name="connsiteY3-484" fmla="*/ 476778 h 536957"/>
                <a:gd name="connsiteX4-485" fmla="*/ 95220 w 721339"/>
                <a:gd name="connsiteY4-486" fmla="*/ 66938 h 536957"/>
                <a:gd name="connsiteX0-487" fmla="*/ 97719 w 723838"/>
                <a:gd name="connsiteY0-488" fmla="*/ 55834 h 525853"/>
                <a:gd name="connsiteX1-489" fmla="*/ 637918 w 723838"/>
                <a:gd name="connsiteY1-490" fmla="*/ 31742 h 525853"/>
                <a:gd name="connsiteX2-491" fmla="*/ 663570 w 723838"/>
                <a:gd name="connsiteY2-492" fmla="*/ 478079 h 525853"/>
                <a:gd name="connsiteX3-493" fmla="*/ 56699 w 723838"/>
                <a:gd name="connsiteY3-494" fmla="*/ 465674 h 525853"/>
                <a:gd name="connsiteX4-495" fmla="*/ 97719 w 723838"/>
                <a:gd name="connsiteY4-496" fmla="*/ 55834 h 525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838" h="525853">
                  <a:moveTo>
                    <a:pt x="97719" y="55834"/>
                  </a:moveTo>
                  <a:cubicBezTo>
                    <a:pt x="203084" y="25657"/>
                    <a:pt x="543610" y="-38632"/>
                    <a:pt x="637918" y="31742"/>
                  </a:cubicBezTo>
                  <a:cubicBezTo>
                    <a:pt x="732226" y="102116"/>
                    <a:pt x="760440" y="405757"/>
                    <a:pt x="663570" y="478079"/>
                  </a:cubicBezTo>
                  <a:cubicBezTo>
                    <a:pt x="566700" y="550401"/>
                    <a:pt x="151007" y="536048"/>
                    <a:pt x="56699" y="465674"/>
                  </a:cubicBezTo>
                  <a:cubicBezTo>
                    <a:pt x="-37609" y="395300"/>
                    <a:pt x="-7646" y="86011"/>
                    <a:pt x="97719" y="55834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</p:grpSp>
      <p:sp>
        <p:nvSpPr>
          <p:cNvPr id="19" name="Freeform 34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8434837" y="4968077"/>
            <a:ext cx="684107" cy="39608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20" name="任意多边形 59"/>
          <p:cNvSpPr/>
          <p:nvPr>
            <p:custDataLst>
              <p:tags r:id="rId16"/>
            </p:custDataLst>
          </p:nvPr>
        </p:nvSpPr>
        <p:spPr>
          <a:xfrm>
            <a:off x="4043145" y="5049342"/>
            <a:ext cx="4332024" cy="345863"/>
          </a:xfrm>
          <a:custGeom>
            <a:avLst/>
            <a:gdLst>
              <a:gd name="connsiteX0" fmla="*/ 0 w 6766560"/>
              <a:gd name="connsiteY0" fmla="*/ 39809 h 361457"/>
              <a:gd name="connsiteX1" fmla="*/ 4411980 w 6766560"/>
              <a:gd name="connsiteY1" fmla="*/ 28379 h 361457"/>
              <a:gd name="connsiteX2" fmla="*/ 4023360 w 6766560"/>
              <a:gd name="connsiteY2" fmla="*/ 359849 h 361457"/>
              <a:gd name="connsiteX3" fmla="*/ 6766560 w 6766560"/>
              <a:gd name="connsiteY3" fmla="*/ 131249 h 361457"/>
              <a:gd name="connsiteX0-1" fmla="*/ 0 w 6766560"/>
              <a:gd name="connsiteY0-2" fmla="*/ 75291 h 398381"/>
              <a:gd name="connsiteX1-3" fmla="*/ 4369154 w 6766560"/>
              <a:gd name="connsiteY1-4" fmla="*/ 18141 h 398381"/>
              <a:gd name="connsiteX2-5" fmla="*/ 4023360 w 6766560"/>
              <a:gd name="connsiteY2-6" fmla="*/ 395331 h 398381"/>
              <a:gd name="connsiteX3-7" fmla="*/ 6766560 w 6766560"/>
              <a:gd name="connsiteY3-8" fmla="*/ 166731 h 398381"/>
              <a:gd name="connsiteX0-9" fmla="*/ 0 w 6766560"/>
              <a:gd name="connsiteY0-10" fmla="*/ 71354 h 339035"/>
              <a:gd name="connsiteX1-11" fmla="*/ 4369154 w 6766560"/>
              <a:gd name="connsiteY1-12" fmla="*/ 14204 h 339035"/>
              <a:gd name="connsiteX2-13" fmla="*/ 4351696 w 6766560"/>
              <a:gd name="connsiteY2-14" fmla="*/ 334244 h 339035"/>
              <a:gd name="connsiteX3-15" fmla="*/ 6766560 w 6766560"/>
              <a:gd name="connsiteY3-16" fmla="*/ 162794 h 339035"/>
              <a:gd name="connsiteX0-17" fmla="*/ 0 w 7194823"/>
              <a:gd name="connsiteY0-18" fmla="*/ 71354 h 334304"/>
              <a:gd name="connsiteX1-19" fmla="*/ 4369154 w 7194823"/>
              <a:gd name="connsiteY1-20" fmla="*/ 14204 h 334304"/>
              <a:gd name="connsiteX2-21" fmla="*/ 4351696 w 7194823"/>
              <a:gd name="connsiteY2-22" fmla="*/ 334244 h 334304"/>
              <a:gd name="connsiteX3-23" fmla="*/ 7194823 w 7194823"/>
              <a:gd name="connsiteY3-24" fmla="*/ 37064 h 334304"/>
              <a:gd name="connsiteX0-25" fmla="*/ 0 w 7194823"/>
              <a:gd name="connsiteY0-26" fmla="*/ 72918 h 358721"/>
              <a:gd name="connsiteX1-27" fmla="*/ 4369154 w 7194823"/>
              <a:gd name="connsiteY1-28" fmla="*/ 15768 h 358721"/>
              <a:gd name="connsiteX2-29" fmla="*/ 4051911 w 7194823"/>
              <a:gd name="connsiteY2-30" fmla="*/ 358668 h 358721"/>
              <a:gd name="connsiteX3-31" fmla="*/ 7194823 w 7194823"/>
              <a:gd name="connsiteY3-32" fmla="*/ 38628 h 358721"/>
              <a:gd name="connsiteX0-33" fmla="*/ 0 w 6454042"/>
              <a:gd name="connsiteY0-34" fmla="*/ 72918 h 359955"/>
              <a:gd name="connsiteX1-35" fmla="*/ 4369154 w 6454042"/>
              <a:gd name="connsiteY1-36" fmla="*/ 15768 h 359955"/>
              <a:gd name="connsiteX2-37" fmla="*/ 4051911 w 6454042"/>
              <a:gd name="connsiteY2-38" fmla="*/ 358668 h 359955"/>
              <a:gd name="connsiteX3-39" fmla="*/ 6454042 w 6454042"/>
              <a:gd name="connsiteY3-40" fmla="*/ 112769 h 359955"/>
              <a:gd name="connsiteX0-41" fmla="*/ 0 w 6454042"/>
              <a:gd name="connsiteY0-42" fmla="*/ 62493 h 349247"/>
              <a:gd name="connsiteX1-43" fmla="*/ 4122228 w 6454042"/>
              <a:gd name="connsiteY1-44" fmla="*/ 17700 h 349247"/>
              <a:gd name="connsiteX2-45" fmla="*/ 4051911 w 6454042"/>
              <a:gd name="connsiteY2-46" fmla="*/ 348243 h 349247"/>
              <a:gd name="connsiteX3-47" fmla="*/ 6454042 w 6454042"/>
              <a:gd name="connsiteY3-48" fmla="*/ 102344 h 349247"/>
              <a:gd name="connsiteX0-49" fmla="*/ 0 w 4341830"/>
              <a:gd name="connsiteY0-50" fmla="*/ 62493 h 348243"/>
              <a:gd name="connsiteX1-51" fmla="*/ 4122228 w 4341830"/>
              <a:gd name="connsiteY1-52" fmla="*/ 17700 h 348243"/>
              <a:gd name="connsiteX2-53" fmla="*/ 4051911 w 4341830"/>
              <a:gd name="connsiteY2-54" fmla="*/ 348243 h 348243"/>
              <a:gd name="connsiteX0-55" fmla="*/ 0 w 4122228"/>
              <a:gd name="connsiteY0-56" fmla="*/ 62493 h 62493"/>
              <a:gd name="connsiteX1-57" fmla="*/ 4122228 w 4122228"/>
              <a:gd name="connsiteY1-58" fmla="*/ 17700 h 62493"/>
              <a:gd name="connsiteX0-59" fmla="*/ 0 w 4122228"/>
              <a:gd name="connsiteY0-60" fmla="*/ 44793 h 66159"/>
              <a:gd name="connsiteX1-61" fmla="*/ 4122228 w 4122228"/>
              <a:gd name="connsiteY1-62" fmla="*/ 0 h 66159"/>
              <a:gd name="connsiteX0-63" fmla="*/ 0 w 4245691"/>
              <a:gd name="connsiteY0-64" fmla="*/ 156004 h 156004"/>
              <a:gd name="connsiteX1-65" fmla="*/ 4245691 w 4245691"/>
              <a:gd name="connsiteY1-66" fmla="*/ 0 h 156004"/>
              <a:gd name="connsiteX0-67" fmla="*/ 0 w 4245691"/>
              <a:gd name="connsiteY0-68" fmla="*/ 156004 h 163985"/>
              <a:gd name="connsiteX1-69" fmla="*/ 4245691 w 4245691"/>
              <a:gd name="connsiteY1-70" fmla="*/ 0 h 163985"/>
              <a:gd name="connsiteX0-71" fmla="*/ 0 w 5449458"/>
              <a:gd name="connsiteY0-72" fmla="*/ 143648 h 143648"/>
              <a:gd name="connsiteX1-73" fmla="*/ 5449458 w 5449458"/>
              <a:gd name="connsiteY1-74" fmla="*/ 0 h 143648"/>
              <a:gd name="connsiteX0-75" fmla="*/ 0 w 5449458"/>
              <a:gd name="connsiteY0-76" fmla="*/ 143648 h 260913"/>
              <a:gd name="connsiteX1-77" fmla="*/ 1990356 w 5449458"/>
              <a:gd name="connsiteY1-78" fmla="*/ 260339 h 260913"/>
              <a:gd name="connsiteX2-79" fmla="*/ 5449458 w 5449458"/>
              <a:gd name="connsiteY2-80" fmla="*/ 0 h 260913"/>
              <a:gd name="connsiteX0-81" fmla="*/ 0 w 4693246"/>
              <a:gd name="connsiteY0-82" fmla="*/ 169 h 463018"/>
              <a:gd name="connsiteX1-83" fmla="*/ 1234144 w 4693246"/>
              <a:gd name="connsiteY1-84" fmla="*/ 462849 h 463018"/>
              <a:gd name="connsiteX2-85" fmla="*/ 4693246 w 4693246"/>
              <a:gd name="connsiteY2-86" fmla="*/ 202510 h 463018"/>
              <a:gd name="connsiteX0-87" fmla="*/ 153395 w 4846641"/>
              <a:gd name="connsiteY0-88" fmla="*/ 0 h 462988"/>
              <a:gd name="connsiteX1-89" fmla="*/ 1387539 w 4846641"/>
              <a:gd name="connsiteY1-90" fmla="*/ 462680 h 462988"/>
              <a:gd name="connsiteX2-91" fmla="*/ 4846641 w 4846641"/>
              <a:gd name="connsiteY2-92" fmla="*/ 202341 h 462988"/>
              <a:gd name="connsiteX0-93" fmla="*/ 212160 w 4457851"/>
              <a:gd name="connsiteY0-94" fmla="*/ 0 h 462988"/>
              <a:gd name="connsiteX1-95" fmla="*/ 998749 w 4457851"/>
              <a:gd name="connsiteY1-96" fmla="*/ 462680 h 462988"/>
              <a:gd name="connsiteX2-97" fmla="*/ 4457851 w 4457851"/>
              <a:gd name="connsiteY2-98" fmla="*/ 202341 h 462988"/>
              <a:gd name="connsiteX0-99" fmla="*/ 238795 w 4484486"/>
              <a:gd name="connsiteY0-100" fmla="*/ 0 h 462868"/>
              <a:gd name="connsiteX1-101" fmla="*/ 1025384 w 4484486"/>
              <a:gd name="connsiteY1-102" fmla="*/ 462680 h 462868"/>
              <a:gd name="connsiteX2-103" fmla="*/ 4484486 w 4484486"/>
              <a:gd name="connsiteY2-104" fmla="*/ 202341 h 462868"/>
              <a:gd name="connsiteX0-105" fmla="*/ 410770 w 4656461"/>
              <a:gd name="connsiteY0-106" fmla="*/ 0 h 425815"/>
              <a:gd name="connsiteX1-107" fmla="*/ 595476 w 4656461"/>
              <a:gd name="connsiteY1-108" fmla="*/ 425610 h 425815"/>
              <a:gd name="connsiteX2-109" fmla="*/ 4656461 w 4656461"/>
              <a:gd name="connsiteY2-110" fmla="*/ 202341 h 425815"/>
              <a:gd name="connsiteX0-111" fmla="*/ 410770 w 4656461"/>
              <a:gd name="connsiteY0-112" fmla="*/ 0 h 364069"/>
              <a:gd name="connsiteX1-113" fmla="*/ 595476 w 4656461"/>
              <a:gd name="connsiteY1-114" fmla="*/ 363827 h 364069"/>
              <a:gd name="connsiteX2-115" fmla="*/ 4656461 w 4656461"/>
              <a:gd name="connsiteY2-116" fmla="*/ 202341 h 364069"/>
              <a:gd name="connsiteX0-117" fmla="*/ 558636 w 4511100"/>
              <a:gd name="connsiteY0-118" fmla="*/ 0 h 388767"/>
              <a:gd name="connsiteX1-119" fmla="*/ 450115 w 4511100"/>
              <a:gd name="connsiteY1-120" fmla="*/ 388541 h 388767"/>
              <a:gd name="connsiteX2-121" fmla="*/ 4511100 w 4511100"/>
              <a:gd name="connsiteY2-122" fmla="*/ 227055 h 388767"/>
              <a:gd name="connsiteX0-123" fmla="*/ 445007 w 4613533"/>
              <a:gd name="connsiteY0-124" fmla="*/ 0 h 413467"/>
              <a:gd name="connsiteX1-125" fmla="*/ 552548 w 4613533"/>
              <a:gd name="connsiteY1-126" fmla="*/ 413255 h 413467"/>
              <a:gd name="connsiteX2-127" fmla="*/ 4613533 w 4613533"/>
              <a:gd name="connsiteY2-128" fmla="*/ 251769 h 413467"/>
              <a:gd name="connsiteX0-129" fmla="*/ 437894 w 4606420"/>
              <a:gd name="connsiteY0-130" fmla="*/ 0 h 351722"/>
              <a:gd name="connsiteX1-131" fmla="*/ 560868 w 4606420"/>
              <a:gd name="connsiteY1-132" fmla="*/ 351471 h 351722"/>
              <a:gd name="connsiteX2-133" fmla="*/ 4606420 w 4606420"/>
              <a:gd name="connsiteY2-134" fmla="*/ 251769 h 351722"/>
              <a:gd name="connsiteX0-135" fmla="*/ 424068 w 4592594"/>
              <a:gd name="connsiteY0-136" fmla="*/ 0 h 401116"/>
              <a:gd name="connsiteX1-137" fmla="*/ 577907 w 4592594"/>
              <a:gd name="connsiteY1-138" fmla="*/ 400898 h 401116"/>
              <a:gd name="connsiteX2-139" fmla="*/ 4592594 w 4592594"/>
              <a:gd name="connsiteY2-140" fmla="*/ 251769 h 401116"/>
              <a:gd name="connsiteX0-141" fmla="*/ 424068 w 4592594"/>
              <a:gd name="connsiteY0-142" fmla="*/ 0 h 401116"/>
              <a:gd name="connsiteX1-143" fmla="*/ 577907 w 4592594"/>
              <a:gd name="connsiteY1-144" fmla="*/ 400898 h 401116"/>
              <a:gd name="connsiteX2-145" fmla="*/ 4592594 w 4592594"/>
              <a:gd name="connsiteY2-146" fmla="*/ 338266 h 401116"/>
              <a:gd name="connsiteX0-147" fmla="*/ 391353 w 4638179"/>
              <a:gd name="connsiteY0-148" fmla="*/ 0 h 401116"/>
              <a:gd name="connsiteX1-149" fmla="*/ 623492 w 4638179"/>
              <a:gd name="connsiteY1-150" fmla="*/ 400898 h 401116"/>
              <a:gd name="connsiteX2-151" fmla="*/ 4638179 w 4638179"/>
              <a:gd name="connsiteY2-152" fmla="*/ 338266 h 401116"/>
              <a:gd name="connsiteX0-153" fmla="*/ 391353 w 4904398"/>
              <a:gd name="connsiteY0-154" fmla="*/ 0 h 401116"/>
              <a:gd name="connsiteX1-155" fmla="*/ 623492 w 4904398"/>
              <a:gd name="connsiteY1-156" fmla="*/ 400898 h 401116"/>
              <a:gd name="connsiteX2-157" fmla="*/ 4904398 w 4904398"/>
              <a:gd name="connsiteY2-158" fmla="*/ 322224 h 40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904398" h="401116">
                <a:moveTo>
                  <a:pt x="391353" y="0"/>
                </a:moveTo>
                <a:cubicBezTo>
                  <a:pt x="-226127" y="38897"/>
                  <a:pt x="-86259" y="411428"/>
                  <a:pt x="623492" y="400898"/>
                </a:cubicBezTo>
                <a:lnTo>
                  <a:pt x="4904398" y="322224"/>
                </a:ln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21" name="任意多边形 60"/>
          <p:cNvSpPr/>
          <p:nvPr>
            <p:custDataLst>
              <p:tags r:id="rId17"/>
            </p:custDataLst>
          </p:nvPr>
        </p:nvSpPr>
        <p:spPr>
          <a:xfrm>
            <a:off x="3112969" y="5042711"/>
            <a:ext cx="852660" cy="359127"/>
          </a:xfrm>
          <a:custGeom>
            <a:avLst/>
            <a:gdLst>
              <a:gd name="connsiteX0" fmla="*/ 755361 w 755361"/>
              <a:gd name="connsiteY0" fmla="*/ 383586 h 416878"/>
              <a:gd name="connsiteX1" fmla="*/ 1599 w 755361"/>
              <a:gd name="connsiteY1" fmla="*/ 383586 h 416878"/>
              <a:gd name="connsiteX2" fmla="*/ 557653 w 755361"/>
              <a:gd name="connsiteY2" fmla="*/ 37597 h 416878"/>
              <a:gd name="connsiteX3" fmla="*/ 619437 w 755361"/>
              <a:gd name="connsiteY3" fmla="*/ 25240 h 416878"/>
              <a:gd name="connsiteX0-1" fmla="*/ 754492 w 754492"/>
              <a:gd name="connsiteY0-2" fmla="*/ 358346 h 392510"/>
              <a:gd name="connsiteX1-3" fmla="*/ 730 w 754492"/>
              <a:gd name="connsiteY1-4" fmla="*/ 358346 h 392510"/>
              <a:gd name="connsiteX2-5" fmla="*/ 618568 w 754492"/>
              <a:gd name="connsiteY2-6" fmla="*/ 0 h 392510"/>
              <a:gd name="connsiteX0-7" fmla="*/ 1458409 w 1458409"/>
              <a:gd name="connsiteY0-8" fmla="*/ 358346 h 379568"/>
              <a:gd name="connsiteX1-9" fmla="*/ 312 w 1458409"/>
              <a:gd name="connsiteY1-10" fmla="*/ 333633 h 379568"/>
              <a:gd name="connsiteX2-11" fmla="*/ 1322485 w 1458409"/>
              <a:gd name="connsiteY2-12" fmla="*/ 0 h 379568"/>
              <a:gd name="connsiteX0-13" fmla="*/ 1483885 w 1483885"/>
              <a:gd name="connsiteY0-14" fmla="*/ 457200 h 484234"/>
              <a:gd name="connsiteX1-15" fmla="*/ 25788 w 1483885"/>
              <a:gd name="connsiteY1-16" fmla="*/ 432487 h 484234"/>
              <a:gd name="connsiteX2-17" fmla="*/ 569485 w 1483885"/>
              <a:gd name="connsiteY2-18" fmla="*/ 0 h 484234"/>
              <a:gd name="connsiteX0-19" fmla="*/ 1475175 w 1475175"/>
              <a:gd name="connsiteY0-20" fmla="*/ 469557 h 497359"/>
              <a:gd name="connsiteX1-21" fmla="*/ 17078 w 1475175"/>
              <a:gd name="connsiteY1-22" fmla="*/ 444844 h 497359"/>
              <a:gd name="connsiteX2-23" fmla="*/ 684342 w 1475175"/>
              <a:gd name="connsiteY2-24" fmla="*/ 0 h 497359"/>
              <a:gd name="connsiteX0-25" fmla="*/ 1482176 w 1482176"/>
              <a:gd name="connsiteY0-26" fmla="*/ 469557 h 497359"/>
              <a:gd name="connsiteX1-27" fmla="*/ 24079 w 1482176"/>
              <a:gd name="connsiteY1-28" fmla="*/ 444844 h 497359"/>
              <a:gd name="connsiteX2-29" fmla="*/ 691343 w 1482176"/>
              <a:gd name="connsiteY2-30" fmla="*/ 0 h 497359"/>
              <a:gd name="connsiteX0-31" fmla="*/ 1496003 w 1496003"/>
              <a:gd name="connsiteY0-32" fmla="*/ 383060 h 405670"/>
              <a:gd name="connsiteX1-33" fmla="*/ 37906 w 1496003"/>
              <a:gd name="connsiteY1-34" fmla="*/ 358347 h 405670"/>
              <a:gd name="connsiteX2-35" fmla="*/ 581603 w 1496003"/>
              <a:gd name="connsiteY2-36" fmla="*/ 0 h 405670"/>
              <a:gd name="connsiteX0-37" fmla="*/ 1498863 w 1498863"/>
              <a:gd name="connsiteY0-38" fmla="*/ 383060 h 405670"/>
              <a:gd name="connsiteX1-39" fmla="*/ 40766 w 1498863"/>
              <a:gd name="connsiteY1-40" fmla="*/ 358347 h 405670"/>
              <a:gd name="connsiteX2-41" fmla="*/ 584463 w 1498863"/>
              <a:gd name="connsiteY2-42" fmla="*/ 0 h 405670"/>
              <a:gd name="connsiteX0-43" fmla="*/ 1473706 w 1473706"/>
              <a:gd name="connsiteY0-44" fmla="*/ 383060 h 440354"/>
              <a:gd name="connsiteX1-45" fmla="*/ 15609 w 1473706"/>
              <a:gd name="connsiteY1-46" fmla="*/ 358347 h 440354"/>
              <a:gd name="connsiteX2-47" fmla="*/ 559306 w 1473706"/>
              <a:gd name="connsiteY2-48" fmla="*/ 0 h 440354"/>
              <a:gd name="connsiteX0-49" fmla="*/ 1682620 w 1682620"/>
              <a:gd name="connsiteY0-50" fmla="*/ 383060 h 405670"/>
              <a:gd name="connsiteX1-51" fmla="*/ 51528 w 1682620"/>
              <a:gd name="connsiteY1-52" fmla="*/ 358347 h 405670"/>
              <a:gd name="connsiteX2-53" fmla="*/ 595225 w 1682620"/>
              <a:gd name="connsiteY2-54" fmla="*/ 0 h 405670"/>
              <a:gd name="connsiteX0-55" fmla="*/ 1653020 w 1653020"/>
              <a:gd name="connsiteY0-56" fmla="*/ 320540 h 339742"/>
              <a:gd name="connsiteX1-57" fmla="*/ 21928 w 1653020"/>
              <a:gd name="connsiteY1-58" fmla="*/ 295827 h 339742"/>
              <a:gd name="connsiteX2-59" fmla="*/ 825980 w 1653020"/>
              <a:gd name="connsiteY2-60" fmla="*/ 0 h 339742"/>
              <a:gd name="connsiteX0-61" fmla="*/ 1717144 w 1717144"/>
              <a:gd name="connsiteY0-62" fmla="*/ 381397 h 403200"/>
              <a:gd name="connsiteX1-63" fmla="*/ 86052 w 1717144"/>
              <a:gd name="connsiteY1-64" fmla="*/ 356684 h 403200"/>
              <a:gd name="connsiteX2-65" fmla="*/ 296123 w 1717144"/>
              <a:gd name="connsiteY2-66" fmla="*/ 12588 h 403200"/>
              <a:gd name="connsiteX3-67" fmla="*/ 890104 w 1717144"/>
              <a:gd name="connsiteY3-68" fmla="*/ 60857 h 403200"/>
              <a:gd name="connsiteX0-69" fmla="*/ 1717144 w 1717144"/>
              <a:gd name="connsiteY0-70" fmla="*/ 376649 h 398452"/>
              <a:gd name="connsiteX1-71" fmla="*/ 86052 w 1717144"/>
              <a:gd name="connsiteY1-72" fmla="*/ 351936 h 398452"/>
              <a:gd name="connsiteX2-73" fmla="*/ 296123 w 1717144"/>
              <a:gd name="connsiteY2-74" fmla="*/ 7840 h 398452"/>
              <a:gd name="connsiteX3-75" fmla="*/ 651445 w 1717144"/>
              <a:gd name="connsiteY3-76" fmla="*/ 143636 h 398452"/>
              <a:gd name="connsiteX0-77" fmla="*/ 1717144 w 1717144"/>
              <a:gd name="connsiteY0-78" fmla="*/ 384043 h 405846"/>
              <a:gd name="connsiteX1-79" fmla="*/ 86052 w 1717144"/>
              <a:gd name="connsiteY1-80" fmla="*/ 359330 h 405846"/>
              <a:gd name="connsiteX2-81" fmla="*/ 296123 w 1717144"/>
              <a:gd name="connsiteY2-82" fmla="*/ 15234 h 405846"/>
              <a:gd name="connsiteX3-83" fmla="*/ 1237241 w 1717144"/>
              <a:gd name="connsiteY3-84" fmla="*/ 38495 h 405846"/>
              <a:gd name="connsiteX0-85" fmla="*/ 1717144 w 1717144"/>
              <a:gd name="connsiteY0-86" fmla="*/ 377444 h 399247"/>
              <a:gd name="connsiteX1-87" fmla="*/ 86052 w 1717144"/>
              <a:gd name="connsiteY1-88" fmla="*/ 352731 h 399247"/>
              <a:gd name="connsiteX2-89" fmla="*/ 296123 w 1717144"/>
              <a:gd name="connsiteY2-90" fmla="*/ 8635 h 399247"/>
              <a:gd name="connsiteX3-91" fmla="*/ 1237241 w 1717144"/>
              <a:gd name="connsiteY3-92" fmla="*/ 31896 h 399247"/>
              <a:gd name="connsiteX0-93" fmla="*/ 1717144 w 1717144"/>
              <a:gd name="connsiteY0-94" fmla="*/ 416694 h 438497"/>
              <a:gd name="connsiteX1-95" fmla="*/ 86052 w 1717144"/>
              <a:gd name="connsiteY1-96" fmla="*/ 391981 h 438497"/>
              <a:gd name="connsiteX2-97" fmla="*/ 296123 w 1717144"/>
              <a:gd name="connsiteY2-98" fmla="*/ 47885 h 438497"/>
              <a:gd name="connsiteX3-99" fmla="*/ 1237241 w 1717144"/>
              <a:gd name="connsiteY3-100" fmla="*/ 71146 h 438497"/>
              <a:gd name="connsiteX0-101" fmla="*/ 1717144 w 1717144"/>
              <a:gd name="connsiteY0-102" fmla="*/ 385519 h 407322"/>
              <a:gd name="connsiteX1-103" fmla="*/ 86052 w 1717144"/>
              <a:gd name="connsiteY1-104" fmla="*/ 360806 h 407322"/>
              <a:gd name="connsiteX2-105" fmla="*/ 296123 w 1717144"/>
              <a:gd name="connsiteY2-106" fmla="*/ 16710 h 407322"/>
              <a:gd name="connsiteX3-107" fmla="*/ 751724 w 1717144"/>
              <a:gd name="connsiteY3-108" fmla="*/ 141722 h 407322"/>
              <a:gd name="connsiteX0-109" fmla="*/ 1717144 w 1717144"/>
              <a:gd name="connsiteY0-110" fmla="*/ 385132 h 406935"/>
              <a:gd name="connsiteX1-111" fmla="*/ 86052 w 1717144"/>
              <a:gd name="connsiteY1-112" fmla="*/ 360419 h 406935"/>
              <a:gd name="connsiteX2-113" fmla="*/ 296123 w 1717144"/>
              <a:gd name="connsiteY2-114" fmla="*/ 16323 h 406935"/>
              <a:gd name="connsiteX3-115" fmla="*/ 751724 w 1717144"/>
              <a:gd name="connsiteY3-116" fmla="*/ 141335 h 406935"/>
              <a:gd name="connsiteX0-117" fmla="*/ 1717144 w 1717144"/>
              <a:gd name="connsiteY0-118" fmla="*/ 402465 h 424268"/>
              <a:gd name="connsiteX1-119" fmla="*/ 86052 w 1717144"/>
              <a:gd name="connsiteY1-120" fmla="*/ 377752 h 424268"/>
              <a:gd name="connsiteX2-121" fmla="*/ 296123 w 1717144"/>
              <a:gd name="connsiteY2-122" fmla="*/ 33656 h 424268"/>
              <a:gd name="connsiteX3-123" fmla="*/ 751724 w 1717144"/>
              <a:gd name="connsiteY3-124" fmla="*/ 158668 h 424268"/>
              <a:gd name="connsiteX0-125" fmla="*/ 1703068 w 1703068"/>
              <a:gd name="connsiteY0-126" fmla="*/ 402465 h 433569"/>
              <a:gd name="connsiteX1-127" fmla="*/ 71976 w 1703068"/>
              <a:gd name="connsiteY1-128" fmla="*/ 377752 h 433569"/>
              <a:gd name="connsiteX2-129" fmla="*/ 282047 w 1703068"/>
              <a:gd name="connsiteY2-130" fmla="*/ 33656 h 433569"/>
              <a:gd name="connsiteX3-131" fmla="*/ 737648 w 1703068"/>
              <a:gd name="connsiteY3-132" fmla="*/ 158668 h 433569"/>
              <a:gd name="connsiteX0-133" fmla="*/ 1703068 w 1703068"/>
              <a:gd name="connsiteY0-134" fmla="*/ 402465 h 433569"/>
              <a:gd name="connsiteX1-135" fmla="*/ 71976 w 1703068"/>
              <a:gd name="connsiteY1-136" fmla="*/ 377752 h 433569"/>
              <a:gd name="connsiteX2-137" fmla="*/ 282047 w 1703068"/>
              <a:gd name="connsiteY2-138" fmla="*/ 33656 h 433569"/>
              <a:gd name="connsiteX3-139" fmla="*/ 737648 w 1703068"/>
              <a:gd name="connsiteY3-140" fmla="*/ 158668 h 433569"/>
              <a:gd name="connsiteX0-141" fmla="*/ 1736283 w 1736283"/>
              <a:gd name="connsiteY0-142" fmla="*/ 399831 h 421458"/>
              <a:gd name="connsiteX1-143" fmla="*/ 105191 w 1736283"/>
              <a:gd name="connsiteY1-144" fmla="*/ 375118 h 421458"/>
              <a:gd name="connsiteX2-145" fmla="*/ 243539 w 1736283"/>
              <a:gd name="connsiteY2-146" fmla="*/ 34201 h 421458"/>
              <a:gd name="connsiteX3-147" fmla="*/ 770863 w 1736283"/>
              <a:gd name="connsiteY3-148" fmla="*/ 156034 h 4214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67" y="connsiteY3-68"/>
              </a:cxn>
            </a:cxnLst>
            <a:rect l="l" t="t" r="r" b="b"/>
            <a:pathLst>
              <a:path w="1736283" h="421458">
                <a:moveTo>
                  <a:pt x="1736283" y="399831"/>
                </a:moveTo>
                <a:cubicBezTo>
                  <a:pt x="1375877" y="428663"/>
                  <a:pt x="353982" y="436056"/>
                  <a:pt x="105191" y="375118"/>
                </a:cubicBezTo>
                <a:cubicBezTo>
                  <a:pt x="-143600" y="314180"/>
                  <a:pt x="109530" y="83505"/>
                  <a:pt x="243539" y="34201"/>
                </a:cubicBezTo>
                <a:cubicBezTo>
                  <a:pt x="438239" y="-56438"/>
                  <a:pt x="1137030" y="50085"/>
                  <a:pt x="770863" y="156034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22" name="任意多边形 61"/>
          <p:cNvSpPr/>
          <p:nvPr>
            <p:custDataLst>
              <p:tags r:id="rId18"/>
            </p:custDataLst>
          </p:nvPr>
        </p:nvSpPr>
        <p:spPr>
          <a:xfrm>
            <a:off x="3018315" y="2096834"/>
            <a:ext cx="402651" cy="690255"/>
          </a:xfrm>
          <a:custGeom>
            <a:avLst/>
            <a:gdLst>
              <a:gd name="connsiteX0" fmla="*/ 0 w 786063"/>
              <a:gd name="connsiteY0" fmla="*/ 0 h 1347536"/>
              <a:gd name="connsiteX1" fmla="*/ 513347 w 786063"/>
              <a:gd name="connsiteY1" fmla="*/ 401052 h 1347536"/>
              <a:gd name="connsiteX2" fmla="*/ 336884 w 786063"/>
              <a:gd name="connsiteY2" fmla="*/ 1155031 h 1347536"/>
              <a:gd name="connsiteX3" fmla="*/ 786063 w 786063"/>
              <a:gd name="connsiteY3" fmla="*/ 1347536 h 1347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6063" h="1347536">
                <a:moveTo>
                  <a:pt x="0" y="0"/>
                </a:moveTo>
                <a:cubicBezTo>
                  <a:pt x="228600" y="104273"/>
                  <a:pt x="457200" y="208547"/>
                  <a:pt x="513347" y="401052"/>
                </a:cubicBezTo>
                <a:cubicBezTo>
                  <a:pt x="569494" y="593557"/>
                  <a:pt x="291431" y="997284"/>
                  <a:pt x="336884" y="1155031"/>
                </a:cubicBezTo>
                <a:cubicBezTo>
                  <a:pt x="382337" y="1312778"/>
                  <a:pt x="584200" y="1330157"/>
                  <a:pt x="786063" y="1347536"/>
                </a:cubicBezTo>
              </a:path>
            </a:pathLst>
          </a:custGeom>
          <a:noFill/>
          <a:ln w="25400" cap="rnd">
            <a:solidFill>
              <a:schemeClr val="bg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23" name="Freeform 8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 rot="1556340" flipH="1">
            <a:off x="6828072" y="1082657"/>
            <a:ext cx="200800" cy="229083"/>
          </a:xfrm>
          <a:custGeom>
            <a:avLst/>
            <a:gdLst>
              <a:gd name="T0" fmla="*/ 20 w 28"/>
              <a:gd name="T1" fmla="*/ 11 h 32"/>
              <a:gd name="T2" fmla="*/ 28 w 28"/>
              <a:gd name="T3" fmla="*/ 12 h 32"/>
              <a:gd name="T4" fmla="*/ 20 w 28"/>
              <a:gd name="T5" fmla="*/ 20 h 32"/>
              <a:gd name="T6" fmla="*/ 20 w 28"/>
              <a:gd name="T7" fmla="*/ 32 h 32"/>
              <a:gd name="T8" fmla="*/ 13 w 28"/>
              <a:gd name="T9" fmla="*/ 25 h 32"/>
              <a:gd name="T10" fmla="*/ 3 w 28"/>
              <a:gd name="T11" fmla="*/ 31 h 32"/>
              <a:gd name="T12" fmla="*/ 3 w 28"/>
              <a:gd name="T13" fmla="*/ 31 h 32"/>
              <a:gd name="T14" fmla="*/ 8 w 28"/>
              <a:gd name="T15" fmla="*/ 18 h 32"/>
              <a:gd name="T16" fmla="*/ 4 w 28"/>
              <a:gd name="T17" fmla="*/ 13 h 32"/>
              <a:gd name="T18" fmla="*/ 0 w 28"/>
              <a:gd name="T19" fmla="*/ 8 h 32"/>
              <a:gd name="T20" fmla="*/ 12 w 28"/>
              <a:gd name="T21" fmla="*/ 10 h 32"/>
              <a:gd name="T22" fmla="*/ 16 w 28"/>
              <a:gd name="T23" fmla="*/ 0 h 32"/>
              <a:gd name="T24" fmla="*/ 20 w 28"/>
              <a:gd name="T25" fmla="*/ 11 h 32"/>
              <a:gd name="T26" fmla="*/ 14 w 28"/>
              <a:gd name="T27" fmla="*/ 10 h 32"/>
              <a:gd name="T28" fmla="*/ 18 w 28"/>
              <a:gd name="T29" fmla="*/ 11 h 32"/>
              <a:gd name="T30" fmla="*/ 16 w 28"/>
              <a:gd name="T31" fmla="*/ 5 h 32"/>
              <a:gd name="T32" fmla="*/ 14 w 28"/>
              <a:gd name="T33" fmla="*/ 10 h 32"/>
              <a:gd name="T34" fmla="*/ 9 w 28"/>
              <a:gd name="T35" fmla="*/ 16 h 32"/>
              <a:gd name="T36" fmla="*/ 11 w 28"/>
              <a:gd name="T37" fmla="*/ 12 h 32"/>
              <a:gd name="T38" fmla="*/ 5 w 28"/>
              <a:gd name="T39" fmla="*/ 11 h 32"/>
              <a:gd name="T40" fmla="*/ 9 w 28"/>
              <a:gd name="T41" fmla="*/ 16 h 32"/>
              <a:gd name="T42" fmla="*/ 10 w 28"/>
              <a:gd name="T43" fmla="*/ 18 h 32"/>
              <a:gd name="T44" fmla="*/ 14 w 28"/>
              <a:gd name="T45" fmla="*/ 22 h 32"/>
              <a:gd name="T46" fmla="*/ 18 w 28"/>
              <a:gd name="T47" fmla="*/ 19 h 32"/>
              <a:gd name="T48" fmla="*/ 18 w 28"/>
              <a:gd name="T49" fmla="*/ 13 h 32"/>
              <a:gd name="T50" fmla="*/ 13 w 28"/>
              <a:gd name="T51" fmla="*/ 12 h 32"/>
              <a:gd name="T52" fmla="*/ 10 w 28"/>
              <a:gd name="T53" fmla="*/ 18 h 32"/>
              <a:gd name="T54" fmla="*/ 20 w 28"/>
              <a:gd name="T55" fmla="*/ 14 h 32"/>
              <a:gd name="T56" fmla="*/ 20 w 28"/>
              <a:gd name="T57" fmla="*/ 17 h 32"/>
              <a:gd name="T58" fmla="*/ 25 w 28"/>
              <a:gd name="T59" fmla="*/ 14 h 32"/>
              <a:gd name="T60" fmla="*/ 20 w 28"/>
              <a:gd name="T61" fmla="*/ 14 h 32"/>
              <a:gd name="T62" fmla="*/ 6 w 28"/>
              <a:gd name="T63" fmla="*/ 27 h 32"/>
              <a:gd name="T64" fmla="*/ 12 w 28"/>
              <a:gd name="T65" fmla="*/ 23 h 32"/>
              <a:gd name="T66" fmla="*/ 9 w 28"/>
              <a:gd name="T67" fmla="*/ 20 h 32"/>
              <a:gd name="T68" fmla="*/ 6 w 28"/>
              <a:gd name="T69" fmla="*/ 27 h 32"/>
              <a:gd name="T70" fmla="*/ 15 w 28"/>
              <a:gd name="T71" fmla="*/ 24 h 32"/>
              <a:gd name="T72" fmla="*/ 19 w 28"/>
              <a:gd name="T73" fmla="*/ 27 h 32"/>
              <a:gd name="T74" fmla="*/ 18 w 28"/>
              <a:gd name="T75" fmla="*/ 22 h 32"/>
              <a:gd name="T76" fmla="*/ 15 w 28"/>
              <a:gd name="T77" fmla="*/ 24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8" h="32">
                <a:moveTo>
                  <a:pt x="20" y="11"/>
                </a:moveTo>
                <a:cubicBezTo>
                  <a:pt x="23" y="12"/>
                  <a:pt x="26" y="11"/>
                  <a:pt x="28" y="12"/>
                </a:cubicBezTo>
                <a:cubicBezTo>
                  <a:pt x="28" y="16"/>
                  <a:pt x="23" y="17"/>
                  <a:pt x="20" y="20"/>
                </a:cubicBezTo>
                <a:cubicBezTo>
                  <a:pt x="20" y="25"/>
                  <a:pt x="21" y="27"/>
                  <a:pt x="20" y="32"/>
                </a:cubicBezTo>
                <a:cubicBezTo>
                  <a:pt x="16" y="31"/>
                  <a:pt x="16" y="27"/>
                  <a:pt x="13" y="25"/>
                </a:cubicBezTo>
                <a:cubicBezTo>
                  <a:pt x="10" y="27"/>
                  <a:pt x="7" y="29"/>
                  <a:pt x="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27"/>
                  <a:pt x="6" y="22"/>
                  <a:pt x="8" y="18"/>
                </a:cubicBezTo>
                <a:cubicBezTo>
                  <a:pt x="6" y="16"/>
                  <a:pt x="5" y="15"/>
                  <a:pt x="4" y="13"/>
                </a:cubicBezTo>
                <a:cubicBezTo>
                  <a:pt x="3" y="12"/>
                  <a:pt x="0" y="10"/>
                  <a:pt x="0" y="8"/>
                </a:cubicBezTo>
                <a:cubicBezTo>
                  <a:pt x="3" y="7"/>
                  <a:pt x="8" y="10"/>
                  <a:pt x="12" y="10"/>
                </a:cubicBezTo>
                <a:cubicBezTo>
                  <a:pt x="14" y="7"/>
                  <a:pt x="14" y="3"/>
                  <a:pt x="16" y="0"/>
                </a:cubicBezTo>
                <a:cubicBezTo>
                  <a:pt x="19" y="2"/>
                  <a:pt x="19" y="7"/>
                  <a:pt x="20" y="11"/>
                </a:cubicBezTo>
                <a:close/>
                <a:moveTo>
                  <a:pt x="14" y="10"/>
                </a:moveTo>
                <a:cubicBezTo>
                  <a:pt x="16" y="11"/>
                  <a:pt x="17" y="11"/>
                  <a:pt x="18" y="11"/>
                </a:cubicBezTo>
                <a:cubicBezTo>
                  <a:pt x="17" y="9"/>
                  <a:pt x="18" y="6"/>
                  <a:pt x="16" y="5"/>
                </a:cubicBezTo>
                <a:cubicBezTo>
                  <a:pt x="16" y="7"/>
                  <a:pt x="15" y="8"/>
                  <a:pt x="14" y="10"/>
                </a:cubicBezTo>
                <a:close/>
                <a:moveTo>
                  <a:pt x="9" y="16"/>
                </a:moveTo>
                <a:cubicBezTo>
                  <a:pt x="9" y="14"/>
                  <a:pt x="10" y="13"/>
                  <a:pt x="11" y="12"/>
                </a:cubicBezTo>
                <a:cubicBezTo>
                  <a:pt x="9" y="12"/>
                  <a:pt x="7" y="10"/>
                  <a:pt x="5" y="11"/>
                </a:cubicBezTo>
                <a:cubicBezTo>
                  <a:pt x="6" y="12"/>
                  <a:pt x="7" y="15"/>
                  <a:pt x="9" y="16"/>
                </a:cubicBezTo>
                <a:close/>
                <a:moveTo>
                  <a:pt x="10" y="18"/>
                </a:moveTo>
                <a:cubicBezTo>
                  <a:pt x="12" y="19"/>
                  <a:pt x="13" y="21"/>
                  <a:pt x="14" y="22"/>
                </a:cubicBezTo>
                <a:cubicBezTo>
                  <a:pt x="16" y="21"/>
                  <a:pt x="16" y="20"/>
                  <a:pt x="18" y="19"/>
                </a:cubicBezTo>
                <a:cubicBezTo>
                  <a:pt x="18" y="17"/>
                  <a:pt x="18" y="15"/>
                  <a:pt x="18" y="13"/>
                </a:cubicBezTo>
                <a:cubicBezTo>
                  <a:pt x="16" y="13"/>
                  <a:pt x="14" y="13"/>
                  <a:pt x="13" y="12"/>
                </a:cubicBezTo>
                <a:cubicBezTo>
                  <a:pt x="13" y="14"/>
                  <a:pt x="11" y="16"/>
                  <a:pt x="10" y="18"/>
                </a:cubicBezTo>
                <a:close/>
                <a:moveTo>
                  <a:pt x="20" y="14"/>
                </a:moveTo>
                <a:cubicBezTo>
                  <a:pt x="20" y="15"/>
                  <a:pt x="20" y="16"/>
                  <a:pt x="20" y="17"/>
                </a:cubicBezTo>
                <a:cubicBezTo>
                  <a:pt x="22" y="17"/>
                  <a:pt x="24" y="16"/>
                  <a:pt x="25" y="14"/>
                </a:cubicBezTo>
                <a:cubicBezTo>
                  <a:pt x="23" y="14"/>
                  <a:pt x="21" y="13"/>
                  <a:pt x="20" y="14"/>
                </a:cubicBezTo>
                <a:close/>
                <a:moveTo>
                  <a:pt x="6" y="27"/>
                </a:moveTo>
                <a:cubicBezTo>
                  <a:pt x="8" y="26"/>
                  <a:pt x="10" y="24"/>
                  <a:pt x="12" y="23"/>
                </a:cubicBezTo>
                <a:cubicBezTo>
                  <a:pt x="11" y="22"/>
                  <a:pt x="10" y="21"/>
                  <a:pt x="9" y="20"/>
                </a:cubicBezTo>
                <a:cubicBezTo>
                  <a:pt x="8" y="22"/>
                  <a:pt x="7" y="24"/>
                  <a:pt x="6" y="27"/>
                </a:cubicBezTo>
                <a:close/>
                <a:moveTo>
                  <a:pt x="15" y="24"/>
                </a:moveTo>
                <a:cubicBezTo>
                  <a:pt x="16" y="25"/>
                  <a:pt x="18" y="28"/>
                  <a:pt x="19" y="27"/>
                </a:cubicBezTo>
                <a:cubicBezTo>
                  <a:pt x="18" y="26"/>
                  <a:pt x="19" y="22"/>
                  <a:pt x="18" y="22"/>
                </a:cubicBezTo>
                <a:cubicBezTo>
                  <a:pt x="17" y="23"/>
                  <a:pt x="15" y="23"/>
                  <a:pt x="15" y="24"/>
                </a:cubicBezTo>
                <a:close/>
              </a:path>
            </a:pathLst>
          </a:custGeom>
          <a:solidFill>
            <a:schemeClr val="accent1">
              <a:lumMod val="50000"/>
              <a:alpha val="24000"/>
            </a:schemeClr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310">
              <a:solidFill>
                <a:schemeClr val="bg1"/>
              </a:solidFill>
            </a:endParaRPr>
          </a:p>
        </p:txBody>
      </p:sp>
      <p:grpSp>
        <p:nvGrpSpPr>
          <p:cNvPr id="24" name="组合 23"/>
          <p:cNvGrpSpPr/>
          <p:nvPr>
            <p:custDataLst>
              <p:tags r:id="rId20"/>
            </p:custDataLst>
          </p:nvPr>
        </p:nvGrpSpPr>
        <p:grpSpPr>
          <a:xfrm>
            <a:off x="6687424" y="2678747"/>
            <a:ext cx="1359209" cy="617352"/>
            <a:chOff x="4348977" y="671319"/>
            <a:chExt cx="2926393" cy="792851"/>
          </a:xfrm>
          <a:solidFill>
            <a:srgbClr val="244242"/>
          </a:solidFill>
        </p:grpSpPr>
        <p:sp>
          <p:nvSpPr>
            <p:cNvPr id="25" name="任意多边形 45"/>
            <p:cNvSpPr/>
            <p:nvPr>
              <p:custDataLst>
                <p:tags r:id="rId21"/>
              </p:custDataLst>
            </p:nvPr>
          </p:nvSpPr>
          <p:spPr>
            <a:xfrm flipH="1">
              <a:off x="4400551" y="671319"/>
              <a:ext cx="2874819" cy="613017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rgbClr val="244242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26" name="任意多边形 46"/>
            <p:cNvSpPr/>
            <p:nvPr>
              <p:custDataLst>
                <p:tags r:id="rId22"/>
              </p:custDataLst>
            </p:nvPr>
          </p:nvSpPr>
          <p:spPr>
            <a:xfrm flipH="1">
              <a:off x="4348977" y="1036625"/>
              <a:ext cx="1496797" cy="427545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grp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</p:grpSp>
      <p:sp>
        <p:nvSpPr>
          <p:cNvPr id="27" name="任意多边形 97"/>
          <p:cNvSpPr/>
          <p:nvPr>
            <p:custDataLst>
              <p:tags r:id="rId23"/>
            </p:custDataLst>
          </p:nvPr>
        </p:nvSpPr>
        <p:spPr>
          <a:xfrm flipH="1" flipV="1">
            <a:off x="1383743" y="4135077"/>
            <a:ext cx="240672" cy="402097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28" name="任意多边形 98"/>
          <p:cNvSpPr/>
          <p:nvPr>
            <p:custDataLst>
              <p:tags r:id="rId24"/>
            </p:custDataLst>
          </p:nvPr>
        </p:nvSpPr>
        <p:spPr>
          <a:xfrm flipH="1" flipV="1">
            <a:off x="9910808" y="1275049"/>
            <a:ext cx="386712" cy="502363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29" name="任意多边形 40"/>
          <p:cNvSpPr/>
          <p:nvPr>
            <p:custDataLst>
              <p:tags r:id="rId25"/>
            </p:custDataLst>
          </p:nvPr>
        </p:nvSpPr>
        <p:spPr>
          <a:xfrm flipH="1">
            <a:off x="4341912" y="1987512"/>
            <a:ext cx="833632" cy="432609"/>
          </a:xfrm>
          <a:custGeom>
            <a:avLst/>
            <a:gdLst>
              <a:gd name="connsiteX0" fmla="*/ 3108161 w 5108590"/>
              <a:gd name="connsiteY0" fmla="*/ 0 h 2871537"/>
              <a:gd name="connsiteX1" fmla="*/ 3989444 w 5108590"/>
              <a:gd name="connsiteY1" fmla="*/ 400035 h 2871537"/>
              <a:gd name="connsiteX2" fmla="*/ 4086693 w 5108590"/>
              <a:gd name="connsiteY2" fmla="*/ 563266 h 2871537"/>
              <a:gd name="connsiteX3" fmla="*/ 4131348 w 5108590"/>
              <a:gd name="connsiteY3" fmla="*/ 534900 h 2871537"/>
              <a:gd name="connsiteX4" fmla="*/ 4405156 w 5108590"/>
              <a:gd name="connsiteY4" fmla="*/ 465220 h 2871537"/>
              <a:gd name="connsiteX5" fmla="*/ 5108590 w 5108590"/>
              <a:gd name="connsiteY5" fmla="*/ 1102292 h 2871537"/>
              <a:gd name="connsiteX6" fmla="*/ 4798453 w 5108590"/>
              <a:gd name="connsiteY6" fmla="*/ 1640226 h 2871537"/>
              <a:gd name="connsiteX7" fmla="*/ 4794480 w 5108590"/>
              <a:gd name="connsiteY7" fmla="*/ 1642029 h 2871537"/>
              <a:gd name="connsiteX8" fmla="*/ 4815013 w 5108590"/>
              <a:gd name="connsiteY8" fmla="*/ 1704408 h 2871537"/>
              <a:gd name="connsiteX9" fmla="*/ 4832286 w 5108590"/>
              <a:gd name="connsiteY9" fmla="*/ 1872313 h 2871537"/>
              <a:gd name="connsiteX10" fmla="*/ 3982054 w 5108590"/>
              <a:gd name="connsiteY10" fmla="*/ 2642334 h 2871537"/>
              <a:gd name="connsiteX11" fmla="*/ 3380849 w 5108590"/>
              <a:gd name="connsiteY11" fmla="*/ 2353576 h 2871537"/>
              <a:gd name="connsiteX12" fmla="*/ 3379137 w 5108590"/>
              <a:gd name="connsiteY12" fmla="*/ 2351518 h 2871537"/>
              <a:gd name="connsiteX13" fmla="*/ 3307654 w 5108590"/>
              <a:gd name="connsiteY13" fmla="*/ 2471502 h 2871537"/>
              <a:gd name="connsiteX14" fmla="*/ 2426371 w 5108590"/>
              <a:gd name="connsiteY14" fmla="*/ 2871537 h 2871537"/>
              <a:gd name="connsiteX15" fmla="*/ 1447099 w 5108590"/>
              <a:gd name="connsiteY15" fmla="*/ 2194760 h 2871537"/>
              <a:gd name="connsiteX16" fmla="*/ 1418508 w 5108590"/>
              <a:gd name="connsiteY16" fmla="*/ 2124456 h 2871537"/>
              <a:gd name="connsiteX17" fmla="*/ 1325605 w 5108590"/>
              <a:gd name="connsiteY17" fmla="*/ 2190236 h 2871537"/>
              <a:gd name="connsiteX18" fmla="*/ 850232 w 5108590"/>
              <a:gd name="connsiteY18" fmla="*/ 2310063 h 2871537"/>
              <a:gd name="connsiteX19" fmla="*/ 0 w 5108590"/>
              <a:gd name="connsiteY19" fmla="*/ 1540042 h 2871537"/>
              <a:gd name="connsiteX20" fmla="*/ 850232 w 5108590"/>
              <a:gd name="connsiteY20" fmla="*/ 770021 h 2871537"/>
              <a:gd name="connsiteX21" fmla="*/ 1021583 w 5108590"/>
              <a:gd name="connsiteY21" fmla="*/ 783848 h 2871537"/>
              <a:gd name="connsiteX22" fmla="*/ 1029246 w 5108590"/>
              <a:gd name="connsiteY22" fmla="*/ 785791 h 2871537"/>
              <a:gd name="connsiteX23" fmla="*/ 1026695 w 5108590"/>
              <a:gd name="connsiteY23" fmla="*/ 770021 h 2871537"/>
              <a:gd name="connsiteX24" fmla="*/ 1876927 w 5108590"/>
              <a:gd name="connsiteY24" fmla="*/ 0 h 2871537"/>
              <a:gd name="connsiteX25" fmla="*/ 2478132 w 5108590"/>
              <a:gd name="connsiteY25" fmla="*/ 208922 h 2871537"/>
              <a:gd name="connsiteX26" fmla="*/ 2500065 w 5108590"/>
              <a:gd name="connsiteY26" fmla="*/ 232394 h 2871537"/>
              <a:gd name="connsiteX27" fmla="*/ 2513944 w 5108590"/>
              <a:gd name="connsiteY27" fmla="*/ 219952 h 2871537"/>
              <a:gd name="connsiteX28" fmla="*/ 3108161 w 5108590"/>
              <a:gd name="connsiteY28" fmla="*/ 0 h 2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108590" h="2871537">
                <a:moveTo>
                  <a:pt x="3108161" y="0"/>
                </a:moveTo>
                <a:cubicBezTo>
                  <a:pt x="3475013" y="0"/>
                  <a:pt x="3798453" y="146705"/>
                  <a:pt x="3989444" y="400035"/>
                </a:cubicBezTo>
                <a:lnTo>
                  <a:pt x="4086693" y="563266"/>
                </a:lnTo>
                <a:lnTo>
                  <a:pt x="4131348" y="534900"/>
                </a:lnTo>
                <a:cubicBezTo>
                  <a:pt x="4215506" y="491765"/>
                  <a:pt x="4308032" y="465220"/>
                  <a:pt x="4405156" y="465220"/>
                </a:cubicBezTo>
                <a:cubicBezTo>
                  <a:pt x="4793652" y="465220"/>
                  <a:pt x="5108590" y="713796"/>
                  <a:pt x="5108590" y="1102292"/>
                </a:cubicBezTo>
                <a:cubicBezTo>
                  <a:pt x="5108590" y="1345102"/>
                  <a:pt x="4985568" y="1533256"/>
                  <a:pt x="4798453" y="1640226"/>
                </a:cubicBezTo>
                <a:lnTo>
                  <a:pt x="4794480" y="1642029"/>
                </a:lnTo>
                <a:lnTo>
                  <a:pt x="4815013" y="1704408"/>
                </a:lnTo>
                <a:cubicBezTo>
                  <a:pt x="4826338" y="1757563"/>
                  <a:pt x="4832286" y="1813617"/>
                  <a:pt x="4832286" y="1872313"/>
                </a:cubicBezTo>
                <a:cubicBezTo>
                  <a:pt x="4832286" y="2341883"/>
                  <a:pt x="4451624" y="2642334"/>
                  <a:pt x="3982054" y="2642334"/>
                </a:cubicBezTo>
                <a:cubicBezTo>
                  <a:pt x="3747269" y="2642334"/>
                  <a:pt x="3534711" y="2513997"/>
                  <a:pt x="3380849" y="2353576"/>
                </a:cubicBezTo>
                <a:lnTo>
                  <a:pt x="3379137" y="2351518"/>
                </a:lnTo>
                <a:lnTo>
                  <a:pt x="3307654" y="2471502"/>
                </a:lnTo>
                <a:cubicBezTo>
                  <a:pt x="3116662" y="2724832"/>
                  <a:pt x="2793223" y="2871537"/>
                  <a:pt x="2426371" y="2871537"/>
                </a:cubicBezTo>
                <a:cubicBezTo>
                  <a:pt x="1986149" y="2871537"/>
                  <a:pt x="1608440" y="2510590"/>
                  <a:pt x="1447099" y="2194760"/>
                </a:cubicBezTo>
                <a:lnTo>
                  <a:pt x="1418508" y="2124456"/>
                </a:lnTo>
                <a:lnTo>
                  <a:pt x="1325605" y="2190236"/>
                </a:lnTo>
                <a:cubicBezTo>
                  <a:pt x="1189907" y="2267812"/>
                  <a:pt x="1026321" y="2310063"/>
                  <a:pt x="850232" y="2310063"/>
                </a:cubicBezTo>
                <a:cubicBezTo>
                  <a:pt x="380662" y="2310063"/>
                  <a:pt x="0" y="1796716"/>
                  <a:pt x="0" y="1540042"/>
                </a:cubicBezTo>
                <a:cubicBezTo>
                  <a:pt x="0" y="1283368"/>
                  <a:pt x="380662" y="770021"/>
                  <a:pt x="850232" y="770021"/>
                </a:cubicBezTo>
                <a:cubicBezTo>
                  <a:pt x="908928" y="770021"/>
                  <a:pt x="966235" y="774716"/>
                  <a:pt x="1021583" y="783848"/>
                </a:cubicBezTo>
                <a:lnTo>
                  <a:pt x="1029246" y="785791"/>
                </a:lnTo>
                <a:lnTo>
                  <a:pt x="1026695" y="770021"/>
                </a:lnTo>
                <a:cubicBezTo>
                  <a:pt x="1026695" y="513347"/>
                  <a:pt x="1407357" y="0"/>
                  <a:pt x="1876927" y="0"/>
                </a:cubicBezTo>
                <a:cubicBezTo>
                  <a:pt x="2111712" y="0"/>
                  <a:pt x="2324270" y="75113"/>
                  <a:pt x="2478132" y="208922"/>
                </a:cubicBezTo>
                <a:lnTo>
                  <a:pt x="2500065" y="232394"/>
                </a:lnTo>
                <a:lnTo>
                  <a:pt x="2513944" y="219952"/>
                </a:lnTo>
                <a:cubicBezTo>
                  <a:pt x="2683567" y="90237"/>
                  <a:pt x="2888050" y="0"/>
                  <a:pt x="3108161" y="0"/>
                </a:cubicBezTo>
                <a:close/>
              </a:path>
            </a:pathLst>
          </a:custGeom>
          <a:blipFill dpi="0" rotWithShape="1">
            <a:blip r:embed="rId26"/>
            <a:srcRect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7"/>
            </p:custDataLst>
          </p:nvPr>
        </p:nvSpPr>
        <p:spPr>
          <a:xfrm>
            <a:off x="3660426" y="4729793"/>
            <a:ext cx="4871148" cy="67962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8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9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0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257784" y="770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529958" y="3562899"/>
            <a:ext cx="7183967" cy="767389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45" name="文本占位符 44" hidden="1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2529946" y="4512803"/>
            <a:ext cx="7183967" cy="48147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zh-CN" altLang="en-US" dirty="0"/>
          </a:p>
        </p:txBody>
      </p:sp>
      <p:grpSp>
        <p:nvGrpSpPr>
          <p:cNvPr id="43" name="Group 4"/>
          <p:cNvGrpSpPr>
            <a:grpSpLocks noChangeAspect="1"/>
          </p:cNvGrpSpPr>
          <p:nvPr userDrawn="1">
            <p:custDataLst>
              <p:tags r:id="rId7"/>
            </p:custDataLst>
          </p:nvPr>
        </p:nvGrpSpPr>
        <p:grpSpPr bwMode="auto">
          <a:xfrm>
            <a:off x="2337341" y="4018199"/>
            <a:ext cx="599017" cy="389467"/>
            <a:chOff x="2432" y="1329"/>
            <a:chExt cx="657" cy="426"/>
          </a:xfrm>
        </p:grpSpPr>
        <p:sp>
          <p:nvSpPr>
            <p:cNvPr id="44" name="AutoShape 3"/>
            <p:cNvSpPr>
              <a:spLocks noChangeAspect="1" noChangeArrowheads="1" noTextEdit="1"/>
            </p:cNvSpPr>
            <p:nvPr>
              <p:custDataLst>
                <p:tags r:id="rId8"/>
              </p:custDataLst>
            </p:nvPr>
          </p:nvSpPr>
          <p:spPr bwMode="auto">
            <a:xfrm>
              <a:off x="2434" y="1329"/>
              <a:ext cx="65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46" name="Freeform 5"/>
            <p:cNvSpPr/>
            <p:nvPr>
              <p:custDataLst>
                <p:tags r:id="rId9"/>
              </p:custDataLst>
            </p:nvPr>
          </p:nvSpPr>
          <p:spPr bwMode="auto">
            <a:xfrm>
              <a:off x="2478" y="1329"/>
              <a:ext cx="611" cy="424"/>
            </a:xfrm>
            <a:custGeom>
              <a:avLst/>
              <a:gdLst>
                <a:gd name="T0" fmla="*/ 315 w 351"/>
                <a:gd name="T1" fmla="*/ 0 h 242"/>
                <a:gd name="T2" fmla="*/ 292 w 351"/>
                <a:gd name="T3" fmla="*/ 9 h 242"/>
                <a:gd name="T4" fmla="*/ 291 w 351"/>
                <a:gd name="T5" fmla="*/ 10 h 242"/>
                <a:gd name="T6" fmla="*/ 309 w 351"/>
                <a:gd name="T7" fmla="*/ 3 h 242"/>
                <a:gd name="T8" fmla="*/ 310 w 351"/>
                <a:gd name="T9" fmla="*/ 4 h 242"/>
                <a:gd name="T10" fmla="*/ 317 w 351"/>
                <a:gd name="T11" fmla="*/ 10 h 242"/>
                <a:gd name="T12" fmla="*/ 325 w 351"/>
                <a:gd name="T13" fmla="*/ 27 h 242"/>
                <a:gd name="T14" fmla="*/ 336 w 351"/>
                <a:gd name="T15" fmla="*/ 59 h 242"/>
                <a:gd name="T16" fmla="*/ 268 w 351"/>
                <a:gd name="T17" fmla="*/ 95 h 242"/>
                <a:gd name="T18" fmla="*/ 267 w 351"/>
                <a:gd name="T19" fmla="*/ 95 h 242"/>
                <a:gd name="T20" fmla="*/ 267 w 351"/>
                <a:gd name="T21" fmla="*/ 95 h 242"/>
                <a:gd name="T22" fmla="*/ 24 w 351"/>
                <a:gd name="T23" fmla="*/ 219 h 242"/>
                <a:gd name="T24" fmla="*/ 2 w 351"/>
                <a:gd name="T25" fmla="*/ 229 h 242"/>
                <a:gd name="T26" fmla="*/ 0 w 351"/>
                <a:gd name="T27" fmla="*/ 229 h 242"/>
                <a:gd name="T28" fmla="*/ 6 w 351"/>
                <a:gd name="T29" fmla="*/ 240 h 242"/>
                <a:gd name="T30" fmla="*/ 12 w 351"/>
                <a:gd name="T31" fmla="*/ 242 h 242"/>
                <a:gd name="T32" fmla="*/ 34 w 351"/>
                <a:gd name="T33" fmla="*/ 232 h 242"/>
                <a:gd name="T34" fmla="*/ 350 w 351"/>
                <a:gd name="T35" fmla="*/ 68 h 242"/>
                <a:gd name="T36" fmla="*/ 335 w 351"/>
                <a:gd name="T37" fmla="*/ 29 h 242"/>
                <a:gd name="T38" fmla="*/ 324 w 351"/>
                <a:gd name="T39" fmla="*/ 8 h 242"/>
                <a:gd name="T40" fmla="*/ 317 w 351"/>
                <a:gd name="T41" fmla="*/ 1 h 242"/>
                <a:gd name="T42" fmla="*/ 315 w 351"/>
                <a:gd name="T4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1" h="242">
                  <a:moveTo>
                    <a:pt x="315" y="0"/>
                  </a:moveTo>
                  <a:cubicBezTo>
                    <a:pt x="311" y="0"/>
                    <a:pt x="299" y="6"/>
                    <a:pt x="292" y="9"/>
                  </a:cubicBezTo>
                  <a:cubicBezTo>
                    <a:pt x="292" y="9"/>
                    <a:pt x="292" y="9"/>
                    <a:pt x="291" y="10"/>
                  </a:cubicBezTo>
                  <a:cubicBezTo>
                    <a:pt x="298" y="7"/>
                    <a:pt x="306" y="3"/>
                    <a:pt x="309" y="3"/>
                  </a:cubicBezTo>
                  <a:cubicBezTo>
                    <a:pt x="309" y="3"/>
                    <a:pt x="310" y="3"/>
                    <a:pt x="310" y="4"/>
                  </a:cubicBezTo>
                  <a:cubicBezTo>
                    <a:pt x="312" y="6"/>
                    <a:pt x="317" y="10"/>
                    <a:pt x="317" y="10"/>
                  </a:cubicBezTo>
                  <a:cubicBezTo>
                    <a:pt x="317" y="10"/>
                    <a:pt x="321" y="15"/>
                    <a:pt x="325" y="27"/>
                  </a:cubicBezTo>
                  <a:cubicBezTo>
                    <a:pt x="330" y="39"/>
                    <a:pt x="338" y="56"/>
                    <a:pt x="336" y="59"/>
                  </a:cubicBezTo>
                  <a:cubicBezTo>
                    <a:pt x="336" y="60"/>
                    <a:pt x="308" y="75"/>
                    <a:pt x="268" y="95"/>
                  </a:cubicBezTo>
                  <a:cubicBezTo>
                    <a:pt x="268" y="95"/>
                    <a:pt x="268" y="95"/>
                    <a:pt x="267" y="95"/>
                  </a:cubicBezTo>
                  <a:cubicBezTo>
                    <a:pt x="267" y="95"/>
                    <a:pt x="267" y="95"/>
                    <a:pt x="267" y="95"/>
                  </a:cubicBezTo>
                  <a:cubicBezTo>
                    <a:pt x="179" y="140"/>
                    <a:pt x="38" y="211"/>
                    <a:pt x="24" y="219"/>
                  </a:cubicBezTo>
                  <a:cubicBezTo>
                    <a:pt x="11" y="227"/>
                    <a:pt x="5" y="229"/>
                    <a:pt x="2" y="229"/>
                  </a:cubicBezTo>
                  <a:cubicBezTo>
                    <a:pt x="1" y="229"/>
                    <a:pt x="0" y="229"/>
                    <a:pt x="0" y="229"/>
                  </a:cubicBezTo>
                  <a:cubicBezTo>
                    <a:pt x="3" y="235"/>
                    <a:pt x="5" y="239"/>
                    <a:pt x="6" y="240"/>
                  </a:cubicBezTo>
                  <a:cubicBezTo>
                    <a:pt x="8" y="241"/>
                    <a:pt x="9" y="242"/>
                    <a:pt x="12" y="242"/>
                  </a:cubicBezTo>
                  <a:cubicBezTo>
                    <a:pt x="16" y="242"/>
                    <a:pt x="22" y="240"/>
                    <a:pt x="34" y="232"/>
                  </a:cubicBezTo>
                  <a:cubicBezTo>
                    <a:pt x="54" y="220"/>
                    <a:pt x="348" y="72"/>
                    <a:pt x="350" y="68"/>
                  </a:cubicBezTo>
                  <a:cubicBezTo>
                    <a:pt x="351" y="65"/>
                    <a:pt x="341" y="44"/>
                    <a:pt x="335" y="29"/>
                  </a:cubicBezTo>
                  <a:cubicBezTo>
                    <a:pt x="329" y="15"/>
                    <a:pt x="324" y="8"/>
                    <a:pt x="324" y="8"/>
                  </a:cubicBezTo>
                  <a:cubicBezTo>
                    <a:pt x="324" y="8"/>
                    <a:pt x="319" y="3"/>
                    <a:pt x="317" y="1"/>
                  </a:cubicBezTo>
                  <a:cubicBezTo>
                    <a:pt x="316" y="0"/>
                    <a:pt x="316" y="0"/>
                    <a:pt x="31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47" name="Freeform 6"/>
            <p:cNvSpPr/>
            <p:nvPr>
              <p:custDataLst>
                <p:tags r:id="rId10"/>
              </p:custDataLst>
            </p:nvPr>
          </p:nvSpPr>
          <p:spPr bwMode="auto">
            <a:xfrm>
              <a:off x="2432" y="1334"/>
              <a:ext cx="634" cy="401"/>
            </a:xfrm>
            <a:custGeom>
              <a:avLst/>
              <a:gdLst>
                <a:gd name="T0" fmla="*/ 3 w 364"/>
                <a:gd name="T1" fmla="*/ 171 h 229"/>
                <a:gd name="T2" fmla="*/ 3 w 364"/>
                <a:gd name="T3" fmla="*/ 182 h 229"/>
                <a:gd name="T4" fmla="*/ 23 w 364"/>
                <a:gd name="T5" fmla="*/ 225 h 229"/>
                <a:gd name="T6" fmla="*/ 50 w 364"/>
                <a:gd name="T7" fmla="*/ 217 h 229"/>
                <a:gd name="T8" fmla="*/ 362 w 364"/>
                <a:gd name="T9" fmla="*/ 57 h 229"/>
                <a:gd name="T10" fmla="*/ 351 w 364"/>
                <a:gd name="T11" fmla="*/ 25 h 229"/>
                <a:gd name="T12" fmla="*/ 343 w 364"/>
                <a:gd name="T13" fmla="*/ 8 h 229"/>
                <a:gd name="T14" fmla="*/ 336 w 364"/>
                <a:gd name="T15" fmla="*/ 2 h 229"/>
                <a:gd name="T16" fmla="*/ 312 w 364"/>
                <a:gd name="T17" fmla="*/ 10 h 229"/>
                <a:gd name="T18" fmla="*/ 10 w 364"/>
                <a:gd name="T19" fmla="*/ 166 h 229"/>
                <a:gd name="T20" fmla="*/ 3 w 364"/>
                <a:gd name="T21" fmla="*/ 17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4" h="229">
                  <a:moveTo>
                    <a:pt x="3" y="171"/>
                  </a:moveTo>
                  <a:cubicBezTo>
                    <a:pt x="3" y="171"/>
                    <a:pt x="0" y="174"/>
                    <a:pt x="3" y="182"/>
                  </a:cubicBezTo>
                  <a:cubicBezTo>
                    <a:pt x="6" y="191"/>
                    <a:pt x="20" y="223"/>
                    <a:pt x="23" y="225"/>
                  </a:cubicBezTo>
                  <a:cubicBezTo>
                    <a:pt x="26" y="227"/>
                    <a:pt x="30" y="229"/>
                    <a:pt x="50" y="217"/>
                  </a:cubicBezTo>
                  <a:cubicBezTo>
                    <a:pt x="70" y="206"/>
                    <a:pt x="361" y="60"/>
                    <a:pt x="362" y="57"/>
                  </a:cubicBezTo>
                  <a:cubicBezTo>
                    <a:pt x="364" y="54"/>
                    <a:pt x="356" y="37"/>
                    <a:pt x="351" y="25"/>
                  </a:cubicBezTo>
                  <a:cubicBezTo>
                    <a:pt x="347" y="13"/>
                    <a:pt x="343" y="8"/>
                    <a:pt x="343" y="8"/>
                  </a:cubicBezTo>
                  <a:cubicBezTo>
                    <a:pt x="343" y="8"/>
                    <a:pt x="338" y="4"/>
                    <a:pt x="336" y="2"/>
                  </a:cubicBezTo>
                  <a:cubicBezTo>
                    <a:pt x="334" y="0"/>
                    <a:pt x="320" y="6"/>
                    <a:pt x="312" y="10"/>
                  </a:cubicBezTo>
                  <a:cubicBezTo>
                    <a:pt x="305" y="14"/>
                    <a:pt x="15" y="163"/>
                    <a:pt x="10" y="166"/>
                  </a:cubicBezTo>
                  <a:cubicBezTo>
                    <a:pt x="5" y="168"/>
                    <a:pt x="3" y="171"/>
                    <a:pt x="3" y="17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48" name="Freeform 7"/>
            <p:cNvSpPr/>
            <p:nvPr>
              <p:custDataLst>
                <p:tags r:id="rId11"/>
              </p:custDataLst>
            </p:nvPr>
          </p:nvSpPr>
          <p:spPr bwMode="auto">
            <a:xfrm>
              <a:off x="2432" y="1605"/>
              <a:ext cx="100" cy="127"/>
            </a:xfrm>
            <a:custGeom>
              <a:avLst/>
              <a:gdLst>
                <a:gd name="T0" fmla="*/ 57 w 57"/>
                <a:gd name="T1" fmla="*/ 59 h 73"/>
                <a:gd name="T2" fmla="*/ 51 w 57"/>
                <a:gd name="T3" fmla="*/ 50 h 73"/>
                <a:gd name="T4" fmla="*/ 46 w 57"/>
                <a:gd name="T5" fmla="*/ 41 h 73"/>
                <a:gd name="T6" fmla="*/ 44 w 57"/>
                <a:gd name="T7" fmla="*/ 34 h 73"/>
                <a:gd name="T8" fmla="*/ 43 w 57"/>
                <a:gd name="T9" fmla="*/ 22 h 73"/>
                <a:gd name="T10" fmla="*/ 41 w 57"/>
                <a:gd name="T11" fmla="*/ 12 h 73"/>
                <a:gd name="T12" fmla="*/ 39 w 57"/>
                <a:gd name="T13" fmla="*/ 0 h 73"/>
                <a:gd name="T14" fmla="*/ 33 w 57"/>
                <a:gd name="T15" fmla="*/ 0 h 73"/>
                <a:gd name="T16" fmla="*/ 28 w 57"/>
                <a:gd name="T17" fmla="*/ 1 h 73"/>
                <a:gd name="T18" fmla="*/ 10 w 57"/>
                <a:gd name="T19" fmla="*/ 11 h 73"/>
                <a:gd name="T20" fmla="*/ 3 w 57"/>
                <a:gd name="T21" fmla="*/ 16 h 73"/>
                <a:gd name="T22" fmla="*/ 3 w 57"/>
                <a:gd name="T23" fmla="*/ 27 h 73"/>
                <a:gd name="T24" fmla="*/ 19 w 57"/>
                <a:gd name="T25" fmla="*/ 63 h 73"/>
                <a:gd name="T26" fmla="*/ 23 w 57"/>
                <a:gd name="T27" fmla="*/ 70 h 73"/>
                <a:gd name="T28" fmla="*/ 38 w 57"/>
                <a:gd name="T29" fmla="*/ 69 h 73"/>
                <a:gd name="T30" fmla="*/ 47 w 57"/>
                <a:gd name="T31" fmla="*/ 64 h 73"/>
                <a:gd name="T32" fmla="*/ 50 w 57"/>
                <a:gd name="T33" fmla="*/ 62 h 73"/>
                <a:gd name="T34" fmla="*/ 57 w 57"/>
                <a:gd name="T35" fmla="*/ 5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73">
                  <a:moveTo>
                    <a:pt x="57" y="59"/>
                  </a:moveTo>
                  <a:cubicBezTo>
                    <a:pt x="55" y="55"/>
                    <a:pt x="51" y="50"/>
                    <a:pt x="51" y="50"/>
                  </a:cubicBezTo>
                  <a:cubicBezTo>
                    <a:pt x="51" y="50"/>
                    <a:pt x="48" y="44"/>
                    <a:pt x="46" y="41"/>
                  </a:cubicBezTo>
                  <a:cubicBezTo>
                    <a:pt x="45" y="39"/>
                    <a:pt x="44" y="34"/>
                    <a:pt x="44" y="34"/>
                  </a:cubicBezTo>
                  <a:cubicBezTo>
                    <a:pt x="44" y="34"/>
                    <a:pt x="43" y="26"/>
                    <a:pt x="43" y="22"/>
                  </a:cubicBezTo>
                  <a:cubicBezTo>
                    <a:pt x="42" y="19"/>
                    <a:pt x="41" y="14"/>
                    <a:pt x="41" y="12"/>
                  </a:cubicBezTo>
                  <a:cubicBezTo>
                    <a:pt x="40" y="10"/>
                    <a:pt x="40" y="4"/>
                    <a:pt x="39" y="0"/>
                  </a:cubicBezTo>
                  <a:cubicBezTo>
                    <a:pt x="36" y="0"/>
                    <a:pt x="33" y="0"/>
                    <a:pt x="33" y="0"/>
                  </a:cubicBezTo>
                  <a:cubicBezTo>
                    <a:pt x="33" y="0"/>
                    <a:pt x="31" y="0"/>
                    <a:pt x="28" y="1"/>
                  </a:cubicBezTo>
                  <a:cubicBezTo>
                    <a:pt x="17" y="7"/>
                    <a:pt x="11" y="10"/>
                    <a:pt x="10" y="11"/>
                  </a:cubicBezTo>
                  <a:cubicBezTo>
                    <a:pt x="5" y="13"/>
                    <a:pt x="3" y="16"/>
                    <a:pt x="3" y="16"/>
                  </a:cubicBezTo>
                  <a:cubicBezTo>
                    <a:pt x="3" y="16"/>
                    <a:pt x="0" y="19"/>
                    <a:pt x="3" y="27"/>
                  </a:cubicBezTo>
                  <a:cubicBezTo>
                    <a:pt x="5" y="33"/>
                    <a:pt x="13" y="52"/>
                    <a:pt x="19" y="63"/>
                  </a:cubicBezTo>
                  <a:cubicBezTo>
                    <a:pt x="20" y="67"/>
                    <a:pt x="22" y="69"/>
                    <a:pt x="23" y="70"/>
                  </a:cubicBezTo>
                  <a:cubicBezTo>
                    <a:pt x="25" y="72"/>
                    <a:pt x="28" y="73"/>
                    <a:pt x="38" y="69"/>
                  </a:cubicBezTo>
                  <a:cubicBezTo>
                    <a:pt x="41" y="67"/>
                    <a:pt x="44" y="66"/>
                    <a:pt x="47" y="64"/>
                  </a:cubicBezTo>
                  <a:cubicBezTo>
                    <a:pt x="48" y="63"/>
                    <a:pt x="49" y="63"/>
                    <a:pt x="50" y="62"/>
                  </a:cubicBezTo>
                  <a:cubicBezTo>
                    <a:pt x="51" y="62"/>
                    <a:pt x="54" y="60"/>
                    <a:pt x="57" y="59"/>
                  </a:cubicBezTo>
                  <a:close/>
                </a:path>
              </a:pathLst>
            </a:custGeom>
            <a:solidFill>
              <a:srgbClr val="FB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49" name="Freeform 8"/>
            <p:cNvSpPr/>
            <p:nvPr>
              <p:custDataLst>
                <p:tags r:id="rId12"/>
              </p:custDataLst>
            </p:nvPr>
          </p:nvSpPr>
          <p:spPr bwMode="auto">
            <a:xfrm>
              <a:off x="2954" y="1361"/>
              <a:ext cx="5" cy="0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2 w 2"/>
                <a:gd name="T5" fmla="*/ 0 h 1"/>
                <a:gd name="T6" fmla="*/ 2 w 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EE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50" name="Freeform 9"/>
            <p:cNvSpPr/>
            <p:nvPr>
              <p:custDataLst>
                <p:tags r:id="rId13"/>
              </p:custDataLst>
            </p:nvPr>
          </p:nvSpPr>
          <p:spPr bwMode="auto">
            <a:xfrm>
              <a:off x="2943" y="1496"/>
              <a:ext cx="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78C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2511" y="1361"/>
              <a:ext cx="539" cy="322"/>
            </a:xfrm>
            <a:custGeom>
              <a:avLst/>
              <a:gdLst>
                <a:gd name="T0" fmla="*/ 7 w 309"/>
                <a:gd name="T1" fmla="*/ 184 h 184"/>
                <a:gd name="T2" fmla="*/ 9 w 309"/>
                <a:gd name="T3" fmla="*/ 184 h 184"/>
                <a:gd name="T4" fmla="*/ 9 w 309"/>
                <a:gd name="T5" fmla="*/ 178 h 184"/>
                <a:gd name="T6" fmla="*/ 8 w 309"/>
                <a:gd name="T7" fmla="*/ 180 h 184"/>
                <a:gd name="T8" fmla="*/ 9 w 309"/>
                <a:gd name="T9" fmla="*/ 178 h 184"/>
                <a:gd name="T10" fmla="*/ 34 w 309"/>
                <a:gd name="T11" fmla="*/ 174 h 184"/>
                <a:gd name="T12" fmla="*/ 34 w 309"/>
                <a:gd name="T13" fmla="*/ 179 h 184"/>
                <a:gd name="T14" fmla="*/ 36 w 309"/>
                <a:gd name="T15" fmla="*/ 176 h 184"/>
                <a:gd name="T16" fmla="*/ 38 w 309"/>
                <a:gd name="T17" fmla="*/ 176 h 184"/>
                <a:gd name="T18" fmla="*/ 84 w 309"/>
                <a:gd name="T19" fmla="*/ 144 h 184"/>
                <a:gd name="T20" fmla="*/ 85 w 309"/>
                <a:gd name="T21" fmla="*/ 145 h 184"/>
                <a:gd name="T22" fmla="*/ 84 w 309"/>
                <a:gd name="T23" fmla="*/ 144 h 184"/>
                <a:gd name="T24" fmla="*/ 0 w 309"/>
                <a:gd name="T25" fmla="*/ 135 h 184"/>
                <a:gd name="T26" fmla="*/ 1 w 309"/>
                <a:gd name="T27" fmla="*/ 135 h 184"/>
                <a:gd name="T28" fmla="*/ 138 w 309"/>
                <a:gd name="T29" fmla="*/ 123 h 184"/>
                <a:gd name="T30" fmla="*/ 139 w 309"/>
                <a:gd name="T31" fmla="*/ 123 h 184"/>
                <a:gd name="T32" fmla="*/ 154 w 309"/>
                <a:gd name="T33" fmla="*/ 115 h 184"/>
                <a:gd name="T34" fmla="*/ 154 w 309"/>
                <a:gd name="T35" fmla="*/ 116 h 184"/>
                <a:gd name="T36" fmla="*/ 154 w 309"/>
                <a:gd name="T37" fmla="*/ 115 h 184"/>
                <a:gd name="T38" fmla="*/ 50 w 309"/>
                <a:gd name="T39" fmla="*/ 113 h 184"/>
                <a:gd name="T40" fmla="*/ 53 w 309"/>
                <a:gd name="T41" fmla="*/ 115 h 184"/>
                <a:gd name="T42" fmla="*/ 146 w 309"/>
                <a:gd name="T43" fmla="*/ 113 h 184"/>
                <a:gd name="T44" fmla="*/ 147 w 309"/>
                <a:gd name="T45" fmla="*/ 114 h 184"/>
                <a:gd name="T46" fmla="*/ 146 w 309"/>
                <a:gd name="T47" fmla="*/ 113 h 184"/>
                <a:gd name="T48" fmla="*/ 149 w 309"/>
                <a:gd name="T49" fmla="*/ 111 h 184"/>
                <a:gd name="T50" fmla="*/ 151 w 309"/>
                <a:gd name="T51" fmla="*/ 111 h 184"/>
                <a:gd name="T52" fmla="*/ 165 w 309"/>
                <a:gd name="T53" fmla="*/ 109 h 184"/>
                <a:gd name="T54" fmla="*/ 162 w 309"/>
                <a:gd name="T55" fmla="*/ 113 h 184"/>
                <a:gd name="T56" fmla="*/ 166 w 309"/>
                <a:gd name="T57" fmla="*/ 111 h 184"/>
                <a:gd name="T58" fmla="*/ 184 w 309"/>
                <a:gd name="T59" fmla="*/ 107 h 184"/>
                <a:gd name="T60" fmla="*/ 184 w 309"/>
                <a:gd name="T61" fmla="*/ 109 h 184"/>
                <a:gd name="T62" fmla="*/ 184 w 309"/>
                <a:gd name="T63" fmla="*/ 107 h 184"/>
                <a:gd name="T64" fmla="*/ 50 w 309"/>
                <a:gd name="T65" fmla="*/ 109 h 184"/>
                <a:gd name="T66" fmla="*/ 53 w 309"/>
                <a:gd name="T67" fmla="*/ 111 h 184"/>
                <a:gd name="T68" fmla="*/ 53 w 309"/>
                <a:gd name="T69" fmla="*/ 107 h 184"/>
                <a:gd name="T70" fmla="*/ 248 w 309"/>
                <a:gd name="T71" fmla="*/ 77 h 184"/>
                <a:gd name="T72" fmla="*/ 249 w 309"/>
                <a:gd name="T73" fmla="*/ 77 h 184"/>
                <a:gd name="T74" fmla="*/ 249 w 309"/>
                <a:gd name="T75" fmla="*/ 75 h 184"/>
                <a:gd name="T76" fmla="*/ 252 w 309"/>
                <a:gd name="T77" fmla="*/ 67 h 184"/>
                <a:gd name="T78" fmla="*/ 252 w 309"/>
                <a:gd name="T79" fmla="*/ 70 h 184"/>
                <a:gd name="T80" fmla="*/ 268 w 309"/>
                <a:gd name="T81" fmla="*/ 64 h 184"/>
                <a:gd name="T82" fmla="*/ 266 w 309"/>
                <a:gd name="T83" fmla="*/ 66 h 184"/>
                <a:gd name="T84" fmla="*/ 268 w 309"/>
                <a:gd name="T85" fmla="*/ 66 h 184"/>
                <a:gd name="T86" fmla="*/ 276 w 309"/>
                <a:gd name="T87" fmla="*/ 54 h 184"/>
                <a:gd name="T88" fmla="*/ 276 w 309"/>
                <a:gd name="T89" fmla="*/ 55 h 184"/>
                <a:gd name="T90" fmla="*/ 276 w 309"/>
                <a:gd name="T91" fmla="*/ 54 h 184"/>
                <a:gd name="T92" fmla="*/ 307 w 309"/>
                <a:gd name="T93" fmla="*/ 17 h 184"/>
                <a:gd name="T94" fmla="*/ 309 w 309"/>
                <a:gd name="T95" fmla="*/ 17 h 184"/>
                <a:gd name="T96" fmla="*/ 254 w 309"/>
                <a:gd name="T97" fmla="*/ 11 h 184"/>
                <a:gd name="T98" fmla="*/ 254 w 309"/>
                <a:gd name="T99" fmla="*/ 12 h 184"/>
                <a:gd name="T100" fmla="*/ 254 w 309"/>
                <a:gd name="T101" fmla="*/ 11 h 184"/>
                <a:gd name="T102" fmla="*/ 304 w 309"/>
                <a:gd name="T103" fmla="*/ 12 h 184"/>
                <a:gd name="T104" fmla="*/ 308 w 309"/>
                <a:gd name="T105" fmla="*/ 14 h 184"/>
                <a:gd name="T106" fmla="*/ 307 w 309"/>
                <a:gd name="T107" fmla="*/ 11 h 184"/>
                <a:gd name="T108" fmla="*/ 305 w 309"/>
                <a:gd name="T109" fmla="*/ 10 h 184"/>
                <a:gd name="T110" fmla="*/ 245 w 309"/>
                <a:gd name="T111" fmla="*/ 12 h 184"/>
                <a:gd name="T112" fmla="*/ 245 w 309"/>
                <a:gd name="T113" fmla="*/ 10 h 184"/>
                <a:gd name="T114" fmla="*/ 257 w 309"/>
                <a:gd name="T115" fmla="*/ 0 h 184"/>
                <a:gd name="T116" fmla="*/ 254 w 309"/>
                <a:gd name="T117" fmla="*/ 1 h 184"/>
                <a:gd name="T118" fmla="*/ 255 w 309"/>
                <a:gd name="T119" fmla="*/ 3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9" h="184">
                  <a:moveTo>
                    <a:pt x="8" y="183"/>
                  </a:moveTo>
                  <a:cubicBezTo>
                    <a:pt x="7" y="183"/>
                    <a:pt x="7" y="183"/>
                    <a:pt x="7" y="184"/>
                  </a:cubicBezTo>
                  <a:cubicBezTo>
                    <a:pt x="7" y="184"/>
                    <a:pt x="8" y="184"/>
                    <a:pt x="8" y="184"/>
                  </a:cubicBezTo>
                  <a:cubicBezTo>
                    <a:pt x="8" y="184"/>
                    <a:pt x="9" y="184"/>
                    <a:pt x="9" y="184"/>
                  </a:cubicBezTo>
                  <a:cubicBezTo>
                    <a:pt x="9" y="183"/>
                    <a:pt x="8" y="183"/>
                    <a:pt x="8" y="183"/>
                  </a:cubicBezTo>
                  <a:moveTo>
                    <a:pt x="9" y="178"/>
                  </a:moveTo>
                  <a:cubicBezTo>
                    <a:pt x="8" y="178"/>
                    <a:pt x="7" y="180"/>
                    <a:pt x="8" y="180"/>
                  </a:cubicBezTo>
                  <a:cubicBezTo>
                    <a:pt x="8" y="180"/>
                    <a:pt x="8" y="180"/>
                    <a:pt x="8" y="180"/>
                  </a:cubicBezTo>
                  <a:cubicBezTo>
                    <a:pt x="9" y="180"/>
                    <a:pt x="10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moveTo>
                    <a:pt x="35" y="171"/>
                  </a:moveTo>
                  <a:cubicBezTo>
                    <a:pt x="35" y="171"/>
                    <a:pt x="34" y="172"/>
                    <a:pt x="34" y="174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33" y="175"/>
                    <a:pt x="32" y="179"/>
                    <a:pt x="34" y="179"/>
                  </a:cubicBezTo>
                  <a:cubicBezTo>
                    <a:pt x="34" y="179"/>
                    <a:pt x="34" y="179"/>
                    <a:pt x="35" y="179"/>
                  </a:cubicBezTo>
                  <a:cubicBezTo>
                    <a:pt x="35" y="178"/>
                    <a:pt x="36" y="177"/>
                    <a:pt x="36" y="176"/>
                  </a:cubicBezTo>
                  <a:cubicBezTo>
                    <a:pt x="37" y="176"/>
                    <a:pt x="37" y="176"/>
                    <a:pt x="38" y="176"/>
                  </a:cubicBezTo>
                  <a:cubicBezTo>
                    <a:pt x="38" y="176"/>
                    <a:pt x="38" y="176"/>
                    <a:pt x="38" y="176"/>
                  </a:cubicBezTo>
                  <a:cubicBezTo>
                    <a:pt x="39" y="176"/>
                    <a:pt x="37" y="171"/>
                    <a:pt x="35" y="171"/>
                  </a:cubicBezTo>
                  <a:moveTo>
                    <a:pt x="84" y="144"/>
                  </a:moveTo>
                  <a:cubicBezTo>
                    <a:pt x="84" y="144"/>
                    <a:pt x="84" y="144"/>
                    <a:pt x="84" y="145"/>
                  </a:cubicBezTo>
                  <a:cubicBezTo>
                    <a:pt x="84" y="145"/>
                    <a:pt x="84" y="145"/>
                    <a:pt x="85" y="145"/>
                  </a:cubicBezTo>
                  <a:cubicBezTo>
                    <a:pt x="85" y="145"/>
                    <a:pt x="85" y="145"/>
                    <a:pt x="86" y="145"/>
                  </a:cubicBezTo>
                  <a:cubicBezTo>
                    <a:pt x="86" y="145"/>
                    <a:pt x="85" y="144"/>
                    <a:pt x="84" y="144"/>
                  </a:cubicBezTo>
                  <a:moveTo>
                    <a:pt x="1" y="13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0" y="135"/>
                    <a:pt x="0" y="135"/>
                    <a:pt x="1" y="135"/>
                  </a:cubicBezTo>
                  <a:cubicBezTo>
                    <a:pt x="1" y="135"/>
                    <a:pt x="1" y="135"/>
                    <a:pt x="1" y="135"/>
                  </a:cubicBezTo>
                  <a:cubicBezTo>
                    <a:pt x="1" y="134"/>
                    <a:pt x="1" y="134"/>
                    <a:pt x="1" y="134"/>
                  </a:cubicBezTo>
                  <a:moveTo>
                    <a:pt x="138" y="123"/>
                  </a:moveTo>
                  <a:cubicBezTo>
                    <a:pt x="137" y="123"/>
                    <a:pt x="136" y="124"/>
                    <a:pt x="137" y="125"/>
                  </a:cubicBezTo>
                  <a:cubicBezTo>
                    <a:pt x="138" y="124"/>
                    <a:pt x="139" y="125"/>
                    <a:pt x="139" y="123"/>
                  </a:cubicBezTo>
                  <a:cubicBezTo>
                    <a:pt x="139" y="123"/>
                    <a:pt x="138" y="123"/>
                    <a:pt x="138" y="123"/>
                  </a:cubicBezTo>
                  <a:moveTo>
                    <a:pt x="154" y="115"/>
                  </a:moveTo>
                  <a:cubicBezTo>
                    <a:pt x="154" y="115"/>
                    <a:pt x="153" y="115"/>
                    <a:pt x="153" y="115"/>
                  </a:cubicBezTo>
                  <a:cubicBezTo>
                    <a:pt x="153" y="116"/>
                    <a:pt x="154" y="116"/>
                    <a:pt x="154" y="116"/>
                  </a:cubicBezTo>
                  <a:cubicBezTo>
                    <a:pt x="155" y="116"/>
                    <a:pt x="155" y="116"/>
                    <a:pt x="155" y="116"/>
                  </a:cubicBezTo>
                  <a:cubicBezTo>
                    <a:pt x="155" y="115"/>
                    <a:pt x="155" y="115"/>
                    <a:pt x="154" y="115"/>
                  </a:cubicBezTo>
                  <a:moveTo>
                    <a:pt x="50" y="113"/>
                  </a:moveTo>
                  <a:cubicBezTo>
                    <a:pt x="50" y="113"/>
                    <a:pt x="50" y="113"/>
                    <a:pt x="50" y="113"/>
                  </a:cubicBezTo>
                  <a:cubicBezTo>
                    <a:pt x="50" y="114"/>
                    <a:pt x="52" y="115"/>
                    <a:pt x="52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4"/>
                    <a:pt x="51" y="113"/>
                    <a:pt x="50" y="113"/>
                  </a:cubicBezTo>
                  <a:moveTo>
                    <a:pt x="146" y="113"/>
                  </a:moveTo>
                  <a:cubicBezTo>
                    <a:pt x="146" y="113"/>
                    <a:pt x="146" y="113"/>
                    <a:pt x="146" y="113"/>
                  </a:cubicBezTo>
                  <a:cubicBezTo>
                    <a:pt x="145" y="114"/>
                    <a:pt x="146" y="114"/>
                    <a:pt x="147" y="114"/>
                  </a:cubicBezTo>
                  <a:cubicBezTo>
                    <a:pt x="147" y="114"/>
                    <a:pt x="147" y="114"/>
                    <a:pt x="147" y="113"/>
                  </a:cubicBezTo>
                  <a:cubicBezTo>
                    <a:pt x="148" y="113"/>
                    <a:pt x="147" y="113"/>
                    <a:pt x="146" y="113"/>
                  </a:cubicBezTo>
                  <a:moveTo>
                    <a:pt x="150" y="110"/>
                  </a:moveTo>
                  <a:cubicBezTo>
                    <a:pt x="149" y="110"/>
                    <a:pt x="149" y="110"/>
                    <a:pt x="149" y="111"/>
                  </a:cubicBezTo>
                  <a:cubicBezTo>
                    <a:pt x="149" y="111"/>
                    <a:pt x="150" y="111"/>
                    <a:pt x="150" y="111"/>
                  </a:cubicBezTo>
                  <a:cubicBezTo>
                    <a:pt x="151" y="111"/>
                    <a:pt x="151" y="111"/>
                    <a:pt x="151" y="111"/>
                  </a:cubicBezTo>
                  <a:cubicBezTo>
                    <a:pt x="151" y="111"/>
                    <a:pt x="150" y="110"/>
                    <a:pt x="150" y="110"/>
                  </a:cubicBezTo>
                  <a:moveTo>
                    <a:pt x="165" y="109"/>
                  </a:moveTo>
                  <a:cubicBezTo>
                    <a:pt x="165" y="109"/>
                    <a:pt x="163" y="110"/>
                    <a:pt x="162" y="111"/>
                  </a:cubicBezTo>
                  <a:cubicBezTo>
                    <a:pt x="161" y="112"/>
                    <a:pt x="161" y="113"/>
                    <a:pt x="162" y="113"/>
                  </a:cubicBezTo>
                  <a:cubicBezTo>
                    <a:pt x="162" y="113"/>
                    <a:pt x="163" y="113"/>
                    <a:pt x="164" y="113"/>
                  </a:cubicBezTo>
                  <a:cubicBezTo>
                    <a:pt x="166" y="111"/>
                    <a:pt x="166" y="111"/>
                    <a:pt x="166" y="111"/>
                  </a:cubicBezTo>
                  <a:cubicBezTo>
                    <a:pt x="166" y="110"/>
                    <a:pt x="166" y="109"/>
                    <a:pt x="165" y="109"/>
                  </a:cubicBezTo>
                  <a:moveTo>
                    <a:pt x="184" y="107"/>
                  </a:moveTo>
                  <a:cubicBezTo>
                    <a:pt x="184" y="107"/>
                    <a:pt x="183" y="109"/>
                    <a:pt x="184" y="109"/>
                  </a:cubicBezTo>
                  <a:cubicBezTo>
                    <a:pt x="184" y="109"/>
                    <a:pt x="184" y="109"/>
                    <a:pt x="184" y="109"/>
                  </a:cubicBezTo>
                  <a:cubicBezTo>
                    <a:pt x="184" y="109"/>
                    <a:pt x="185" y="107"/>
                    <a:pt x="184" y="107"/>
                  </a:cubicBezTo>
                  <a:cubicBezTo>
                    <a:pt x="184" y="107"/>
                    <a:pt x="184" y="107"/>
                    <a:pt x="184" y="107"/>
                  </a:cubicBezTo>
                  <a:moveTo>
                    <a:pt x="53" y="107"/>
                  </a:moveTo>
                  <a:cubicBezTo>
                    <a:pt x="51" y="107"/>
                    <a:pt x="50" y="108"/>
                    <a:pt x="50" y="109"/>
                  </a:cubicBezTo>
                  <a:cubicBezTo>
                    <a:pt x="50" y="110"/>
                    <a:pt x="50" y="111"/>
                    <a:pt x="51" y="111"/>
                  </a:cubicBezTo>
                  <a:cubicBezTo>
                    <a:pt x="52" y="111"/>
                    <a:pt x="52" y="111"/>
                    <a:pt x="53" y="111"/>
                  </a:cubicBezTo>
                  <a:cubicBezTo>
                    <a:pt x="54" y="111"/>
                    <a:pt x="54" y="108"/>
                    <a:pt x="54" y="107"/>
                  </a:cubicBezTo>
                  <a:cubicBezTo>
                    <a:pt x="53" y="107"/>
                    <a:pt x="53" y="107"/>
                    <a:pt x="53" y="107"/>
                  </a:cubicBezTo>
                  <a:moveTo>
                    <a:pt x="249" y="75"/>
                  </a:moveTo>
                  <a:cubicBezTo>
                    <a:pt x="249" y="75"/>
                    <a:pt x="249" y="76"/>
                    <a:pt x="248" y="77"/>
                  </a:cubicBezTo>
                  <a:cubicBezTo>
                    <a:pt x="248" y="77"/>
                    <a:pt x="248" y="77"/>
                    <a:pt x="248" y="77"/>
                  </a:cubicBezTo>
                  <a:cubicBezTo>
                    <a:pt x="249" y="77"/>
                    <a:pt x="249" y="77"/>
                    <a:pt x="249" y="77"/>
                  </a:cubicBezTo>
                  <a:cubicBezTo>
                    <a:pt x="250" y="77"/>
                    <a:pt x="250" y="76"/>
                    <a:pt x="251" y="76"/>
                  </a:cubicBezTo>
                  <a:cubicBezTo>
                    <a:pt x="250" y="76"/>
                    <a:pt x="250" y="75"/>
                    <a:pt x="249" y="75"/>
                  </a:cubicBezTo>
                  <a:moveTo>
                    <a:pt x="253" y="66"/>
                  </a:moveTo>
                  <a:cubicBezTo>
                    <a:pt x="252" y="67"/>
                    <a:pt x="252" y="67"/>
                    <a:pt x="252" y="67"/>
                  </a:cubicBezTo>
                  <a:cubicBezTo>
                    <a:pt x="250" y="67"/>
                    <a:pt x="250" y="67"/>
                    <a:pt x="250" y="67"/>
                  </a:cubicBezTo>
                  <a:cubicBezTo>
                    <a:pt x="250" y="70"/>
                    <a:pt x="251" y="70"/>
                    <a:pt x="252" y="70"/>
                  </a:cubicBezTo>
                  <a:cubicBezTo>
                    <a:pt x="254" y="70"/>
                    <a:pt x="258" y="66"/>
                    <a:pt x="253" y="66"/>
                  </a:cubicBezTo>
                  <a:moveTo>
                    <a:pt x="268" y="64"/>
                  </a:moveTo>
                  <a:cubicBezTo>
                    <a:pt x="268" y="64"/>
                    <a:pt x="268" y="65"/>
                    <a:pt x="268" y="65"/>
                  </a:cubicBezTo>
                  <a:cubicBezTo>
                    <a:pt x="266" y="66"/>
                    <a:pt x="266" y="66"/>
                    <a:pt x="266" y="66"/>
                  </a:cubicBezTo>
                  <a:cubicBezTo>
                    <a:pt x="266" y="67"/>
                    <a:pt x="266" y="67"/>
                    <a:pt x="267" y="67"/>
                  </a:cubicBezTo>
                  <a:cubicBezTo>
                    <a:pt x="267" y="67"/>
                    <a:pt x="268" y="67"/>
                    <a:pt x="268" y="66"/>
                  </a:cubicBezTo>
                  <a:cubicBezTo>
                    <a:pt x="269" y="66"/>
                    <a:pt x="269" y="64"/>
                    <a:pt x="268" y="64"/>
                  </a:cubicBezTo>
                  <a:moveTo>
                    <a:pt x="276" y="54"/>
                  </a:moveTo>
                  <a:cubicBezTo>
                    <a:pt x="276" y="54"/>
                    <a:pt x="275" y="55"/>
                    <a:pt x="276" y="55"/>
                  </a:cubicBezTo>
                  <a:cubicBezTo>
                    <a:pt x="276" y="55"/>
                    <a:pt x="276" y="55"/>
                    <a:pt x="276" y="55"/>
                  </a:cubicBezTo>
                  <a:cubicBezTo>
                    <a:pt x="276" y="55"/>
                    <a:pt x="277" y="54"/>
                    <a:pt x="276" y="54"/>
                  </a:cubicBezTo>
                  <a:cubicBezTo>
                    <a:pt x="276" y="54"/>
                    <a:pt x="276" y="54"/>
                    <a:pt x="276" y="54"/>
                  </a:cubicBezTo>
                  <a:moveTo>
                    <a:pt x="308" y="17"/>
                  </a:moveTo>
                  <a:cubicBezTo>
                    <a:pt x="308" y="17"/>
                    <a:pt x="307" y="17"/>
                    <a:pt x="307" y="17"/>
                  </a:cubicBezTo>
                  <a:cubicBezTo>
                    <a:pt x="307" y="18"/>
                    <a:pt x="308" y="18"/>
                    <a:pt x="308" y="18"/>
                  </a:cubicBezTo>
                  <a:cubicBezTo>
                    <a:pt x="309" y="18"/>
                    <a:pt x="309" y="18"/>
                    <a:pt x="309" y="17"/>
                  </a:cubicBezTo>
                  <a:cubicBezTo>
                    <a:pt x="309" y="17"/>
                    <a:pt x="308" y="17"/>
                    <a:pt x="308" y="17"/>
                  </a:cubicBezTo>
                  <a:moveTo>
                    <a:pt x="254" y="1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53" y="11"/>
                    <a:pt x="254" y="12"/>
                    <a:pt x="254" y="12"/>
                  </a:cubicBezTo>
                  <a:cubicBezTo>
                    <a:pt x="254" y="12"/>
                    <a:pt x="255" y="12"/>
                    <a:pt x="255" y="11"/>
                  </a:cubicBezTo>
                  <a:cubicBezTo>
                    <a:pt x="255" y="11"/>
                    <a:pt x="254" y="11"/>
                    <a:pt x="254" y="11"/>
                  </a:cubicBezTo>
                  <a:moveTo>
                    <a:pt x="305" y="10"/>
                  </a:moveTo>
                  <a:cubicBezTo>
                    <a:pt x="304" y="10"/>
                    <a:pt x="304" y="11"/>
                    <a:pt x="304" y="12"/>
                  </a:cubicBezTo>
                  <a:cubicBezTo>
                    <a:pt x="305" y="13"/>
                    <a:pt x="306" y="14"/>
                    <a:pt x="307" y="14"/>
                  </a:cubicBezTo>
                  <a:cubicBezTo>
                    <a:pt x="307" y="14"/>
                    <a:pt x="308" y="14"/>
                    <a:pt x="308" y="14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08" y="13"/>
                    <a:pt x="308" y="12"/>
                    <a:pt x="307" y="11"/>
                  </a:cubicBezTo>
                  <a:cubicBezTo>
                    <a:pt x="307" y="11"/>
                    <a:pt x="306" y="10"/>
                    <a:pt x="306" y="10"/>
                  </a:cubicBezTo>
                  <a:cubicBezTo>
                    <a:pt x="306" y="10"/>
                    <a:pt x="306" y="10"/>
                    <a:pt x="305" y="10"/>
                  </a:cubicBezTo>
                  <a:moveTo>
                    <a:pt x="245" y="10"/>
                  </a:moveTo>
                  <a:cubicBezTo>
                    <a:pt x="244" y="10"/>
                    <a:pt x="243" y="12"/>
                    <a:pt x="245" y="12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6" y="12"/>
                    <a:pt x="247" y="10"/>
                    <a:pt x="245" y="10"/>
                  </a:cubicBezTo>
                  <a:cubicBezTo>
                    <a:pt x="245" y="10"/>
                    <a:pt x="245" y="10"/>
                    <a:pt x="245" y="10"/>
                  </a:cubicBezTo>
                  <a:moveTo>
                    <a:pt x="257" y="0"/>
                  </a:moveTo>
                  <a:cubicBezTo>
                    <a:pt x="256" y="0"/>
                    <a:pt x="255" y="0"/>
                    <a:pt x="255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1"/>
                    <a:pt x="254" y="1"/>
                    <a:pt x="254" y="1"/>
                  </a:cubicBezTo>
                  <a:cubicBezTo>
                    <a:pt x="254" y="2"/>
                    <a:pt x="254" y="3"/>
                    <a:pt x="255" y="3"/>
                  </a:cubicBezTo>
                  <a:cubicBezTo>
                    <a:pt x="256" y="3"/>
                    <a:pt x="258" y="1"/>
                    <a:pt x="257" y="0"/>
                  </a:cubicBezTo>
                </a:path>
              </a:pathLst>
            </a:custGeom>
            <a:solidFill>
              <a:srgbClr val="D6CE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zh-CN" altLang="en-US" sz="1800">
                <a:latin typeface="+mn-lt"/>
                <a:ea typeface="+mn-ea"/>
              </a:endParaRPr>
            </a:p>
          </p:txBody>
        </p:sp>
      </p:grpSp>
      <p:sp>
        <p:nvSpPr>
          <p:cNvPr id="52" name="任意多边形 82"/>
          <p:cNvSpPr/>
          <p:nvPr userDrawn="1">
            <p:custDataLst>
              <p:tags r:id="rId15"/>
            </p:custDataLst>
          </p:nvPr>
        </p:nvSpPr>
        <p:spPr>
          <a:xfrm rot="377494">
            <a:off x="5140720" y="1344699"/>
            <a:ext cx="1856724" cy="1970643"/>
          </a:xfrm>
          <a:custGeom>
            <a:avLst/>
            <a:gdLst>
              <a:gd name="connsiteX0" fmla="*/ 63 w 140138"/>
              <a:gd name="connsiteY0" fmla="*/ 65738 h 154344"/>
              <a:gd name="connsiteX1" fmla="*/ 62928 w 140138"/>
              <a:gd name="connsiteY1" fmla="*/ 16 h 154344"/>
              <a:gd name="connsiteX2" fmla="*/ 140080 w 140138"/>
              <a:gd name="connsiteY2" fmla="*/ 71453 h 154344"/>
              <a:gd name="connsiteX3" fmla="*/ 74358 w 140138"/>
              <a:gd name="connsiteY3" fmla="*/ 154321 h 154344"/>
              <a:gd name="connsiteX4" fmla="*/ 63 w 140138"/>
              <a:gd name="connsiteY4" fmla="*/ 65738 h 154344"/>
              <a:gd name="connsiteX0-1" fmla="*/ 63 w 140227"/>
              <a:gd name="connsiteY0-2" fmla="*/ 65738 h 154534"/>
              <a:gd name="connsiteX1-3" fmla="*/ 62928 w 140227"/>
              <a:gd name="connsiteY1-4" fmla="*/ 16 h 154534"/>
              <a:gd name="connsiteX2-5" fmla="*/ 140080 w 140227"/>
              <a:gd name="connsiteY2-6" fmla="*/ 71453 h 154534"/>
              <a:gd name="connsiteX3-7" fmla="*/ 74358 w 140227"/>
              <a:gd name="connsiteY3-8" fmla="*/ 154321 h 154534"/>
              <a:gd name="connsiteX4-9" fmla="*/ 63 w 140227"/>
              <a:gd name="connsiteY4-10" fmla="*/ 65738 h 154534"/>
              <a:gd name="connsiteX0-11" fmla="*/ 63 w 140227"/>
              <a:gd name="connsiteY0-12" fmla="*/ 65738 h 154534"/>
              <a:gd name="connsiteX1-13" fmla="*/ 62928 w 140227"/>
              <a:gd name="connsiteY1-14" fmla="*/ 16 h 154534"/>
              <a:gd name="connsiteX2-15" fmla="*/ 140080 w 140227"/>
              <a:gd name="connsiteY2-16" fmla="*/ 71453 h 154534"/>
              <a:gd name="connsiteX3-17" fmla="*/ 74358 w 140227"/>
              <a:gd name="connsiteY3-18" fmla="*/ 154321 h 154534"/>
              <a:gd name="connsiteX4-19" fmla="*/ 63 w 140227"/>
              <a:gd name="connsiteY4-20" fmla="*/ 65738 h 154534"/>
              <a:gd name="connsiteX0-21" fmla="*/ 178 w 140342"/>
              <a:gd name="connsiteY0-22" fmla="*/ 65738 h 154534"/>
              <a:gd name="connsiteX1-23" fmla="*/ 63043 w 140342"/>
              <a:gd name="connsiteY1-24" fmla="*/ 16 h 154534"/>
              <a:gd name="connsiteX2-25" fmla="*/ 140195 w 140342"/>
              <a:gd name="connsiteY2-26" fmla="*/ 71453 h 154534"/>
              <a:gd name="connsiteX3-27" fmla="*/ 74473 w 140342"/>
              <a:gd name="connsiteY3-28" fmla="*/ 154321 h 154534"/>
              <a:gd name="connsiteX4-29" fmla="*/ 178 w 140342"/>
              <a:gd name="connsiteY4-30" fmla="*/ 65738 h 154534"/>
              <a:gd name="connsiteX0-31" fmla="*/ 178 w 140342"/>
              <a:gd name="connsiteY0-32" fmla="*/ 65740 h 154536"/>
              <a:gd name="connsiteX1-33" fmla="*/ 63043 w 140342"/>
              <a:gd name="connsiteY1-34" fmla="*/ 18 h 154536"/>
              <a:gd name="connsiteX2-35" fmla="*/ 140195 w 140342"/>
              <a:gd name="connsiteY2-36" fmla="*/ 71455 h 154536"/>
              <a:gd name="connsiteX3-37" fmla="*/ 74473 w 140342"/>
              <a:gd name="connsiteY3-38" fmla="*/ 154323 h 154536"/>
              <a:gd name="connsiteX4-39" fmla="*/ 178 w 140342"/>
              <a:gd name="connsiteY4-40" fmla="*/ 65740 h 154536"/>
              <a:gd name="connsiteX0-41" fmla="*/ 9 w 140173"/>
              <a:gd name="connsiteY0-42" fmla="*/ 71451 h 160247"/>
              <a:gd name="connsiteX1-43" fmla="*/ 71446 w 140173"/>
              <a:gd name="connsiteY1-44" fmla="*/ 14 h 160247"/>
              <a:gd name="connsiteX2-45" fmla="*/ 140026 w 140173"/>
              <a:gd name="connsiteY2-46" fmla="*/ 77166 h 160247"/>
              <a:gd name="connsiteX3-47" fmla="*/ 74304 w 140173"/>
              <a:gd name="connsiteY3-48" fmla="*/ 160034 h 160247"/>
              <a:gd name="connsiteX4-49" fmla="*/ 9 w 140173"/>
              <a:gd name="connsiteY4-50" fmla="*/ 71451 h 160247"/>
              <a:gd name="connsiteX0-51" fmla="*/ 9 w 140173"/>
              <a:gd name="connsiteY0-52" fmla="*/ 71451 h 148862"/>
              <a:gd name="connsiteX1-53" fmla="*/ 71446 w 140173"/>
              <a:gd name="connsiteY1-54" fmla="*/ 14 h 148862"/>
              <a:gd name="connsiteX2-55" fmla="*/ 140026 w 140173"/>
              <a:gd name="connsiteY2-56" fmla="*/ 77166 h 148862"/>
              <a:gd name="connsiteX3-57" fmla="*/ 74304 w 140173"/>
              <a:gd name="connsiteY3-58" fmla="*/ 148604 h 148862"/>
              <a:gd name="connsiteX4-59" fmla="*/ 9 w 140173"/>
              <a:gd name="connsiteY4-60" fmla="*/ 71451 h 148862"/>
              <a:gd name="connsiteX0-61" fmla="*/ 9 w 141024"/>
              <a:gd name="connsiteY0-62" fmla="*/ 71451 h 148862"/>
              <a:gd name="connsiteX1-63" fmla="*/ 71446 w 141024"/>
              <a:gd name="connsiteY1-64" fmla="*/ 14 h 148862"/>
              <a:gd name="connsiteX2-65" fmla="*/ 140026 w 141024"/>
              <a:gd name="connsiteY2-66" fmla="*/ 77166 h 148862"/>
              <a:gd name="connsiteX3-67" fmla="*/ 74304 w 141024"/>
              <a:gd name="connsiteY3-68" fmla="*/ 148604 h 148862"/>
              <a:gd name="connsiteX4-69" fmla="*/ 9 w 141024"/>
              <a:gd name="connsiteY4-70" fmla="*/ 71451 h 148862"/>
              <a:gd name="connsiteX0-71" fmla="*/ 9 w 140173"/>
              <a:gd name="connsiteY0-72" fmla="*/ 71451 h 148862"/>
              <a:gd name="connsiteX1-73" fmla="*/ 71446 w 140173"/>
              <a:gd name="connsiteY1-74" fmla="*/ 14 h 148862"/>
              <a:gd name="connsiteX2-75" fmla="*/ 140026 w 140173"/>
              <a:gd name="connsiteY2-76" fmla="*/ 77166 h 148862"/>
              <a:gd name="connsiteX3-77" fmla="*/ 74304 w 140173"/>
              <a:gd name="connsiteY3-78" fmla="*/ 148604 h 148862"/>
              <a:gd name="connsiteX4-79" fmla="*/ 9 w 140173"/>
              <a:gd name="connsiteY4-80" fmla="*/ 71451 h 148862"/>
              <a:gd name="connsiteX0-81" fmla="*/ 9 w 140257"/>
              <a:gd name="connsiteY0-82" fmla="*/ 71451 h 148862"/>
              <a:gd name="connsiteX1-83" fmla="*/ 71446 w 140257"/>
              <a:gd name="connsiteY1-84" fmla="*/ 14 h 148862"/>
              <a:gd name="connsiteX2-85" fmla="*/ 140026 w 140257"/>
              <a:gd name="connsiteY2-86" fmla="*/ 77166 h 148862"/>
              <a:gd name="connsiteX3-87" fmla="*/ 74304 w 140257"/>
              <a:gd name="connsiteY3-88" fmla="*/ 148604 h 148862"/>
              <a:gd name="connsiteX4-89" fmla="*/ 9 w 140257"/>
              <a:gd name="connsiteY4-90" fmla="*/ 71451 h 1488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0257" h="148862">
                <a:moveTo>
                  <a:pt x="9" y="71451"/>
                </a:moveTo>
                <a:cubicBezTo>
                  <a:pt x="-467" y="46686"/>
                  <a:pt x="19535" y="-938"/>
                  <a:pt x="71446" y="14"/>
                </a:cubicBezTo>
                <a:cubicBezTo>
                  <a:pt x="123357" y="966"/>
                  <a:pt x="142638" y="44242"/>
                  <a:pt x="140026" y="77166"/>
                </a:cubicBezTo>
                <a:cubicBezTo>
                  <a:pt x="141931" y="102883"/>
                  <a:pt x="125739" y="152890"/>
                  <a:pt x="74304" y="148604"/>
                </a:cubicBezTo>
                <a:cubicBezTo>
                  <a:pt x="22869" y="144318"/>
                  <a:pt x="485" y="96216"/>
                  <a:pt x="9" y="71451"/>
                </a:cubicBezTo>
                <a:close/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53" name="任意多边形 83"/>
          <p:cNvSpPr/>
          <p:nvPr userDrawn="1">
            <p:custDataLst>
              <p:tags r:id="rId16"/>
            </p:custDataLst>
          </p:nvPr>
        </p:nvSpPr>
        <p:spPr>
          <a:xfrm rot="377494">
            <a:off x="5295852" y="1736755"/>
            <a:ext cx="659233" cy="1073733"/>
          </a:xfrm>
          <a:custGeom>
            <a:avLst/>
            <a:gdLst>
              <a:gd name="connsiteX0" fmla="*/ 131483 w 768692"/>
              <a:gd name="connsiteY0" fmla="*/ 0 h 962212"/>
              <a:gd name="connsiteX1" fmla="*/ 394448 w 768692"/>
              <a:gd name="connsiteY1" fmla="*/ 197223 h 962212"/>
              <a:gd name="connsiteX2" fmla="*/ 621553 w 768692"/>
              <a:gd name="connsiteY2" fmla="*/ 137459 h 962212"/>
              <a:gd name="connsiteX3" fmla="*/ 764989 w 768692"/>
              <a:gd name="connsiteY3" fmla="*/ 472141 h 962212"/>
              <a:gd name="connsiteX4" fmla="*/ 472142 w 768692"/>
              <a:gd name="connsiteY4" fmla="*/ 531906 h 962212"/>
              <a:gd name="connsiteX5" fmla="*/ 591671 w 768692"/>
              <a:gd name="connsiteY5" fmla="*/ 770965 h 962212"/>
              <a:gd name="connsiteX6" fmla="*/ 442259 w 768692"/>
              <a:gd name="connsiteY6" fmla="*/ 806823 h 962212"/>
              <a:gd name="connsiteX7" fmla="*/ 352612 w 768692"/>
              <a:gd name="connsiteY7" fmla="*/ 693271 h 962212"/>
              <a:gd name="connsiteX8" fmla="*/ 197224 w 768692"/>
              <a:gd name="connsiteY8" fmla="*/ 878541 h 962212"/>
              <a:gd name="connsiteX9" fmla="*/ 0 w 768692"/>
              <a:gd name="connsiteY9" fmla="*/ 962212 h 962212"/>
              <a:gd name="connsiteX0-1" fmla="*/ 61103 w 698312"/>
              <a:gd name="connsiteY0-2" fmla="*/ 0 h 1082820"/>
              <a:gd name="connsiteX1-3" fmla="*/ 324068 w 698312"/>
              <a:gd name="connsiteY1-4" fmla="*/ 197223 h 1082820"/>
              <a:gd name="connsiteX2-5" fmla="*/ 551173 w 698312"/>
              <a:gd name="connsiteY2-6" fmla="*/ 137459 h 1082820"/>
              <a:gd name="connsiteX3-7" fmla="*/ 694609 w 698312"/>
              <a:gd name="connsiteY3-8" fmla="*/ 472141 h 1082820"/>
              <a:gd name="connsiteX4-9" fmla="*/ 401762 w 698312"/>
              <a:gd name="connsiteY4-10" fmla="*/ 531906 h 1082820"/>
              <a:gd name="connsiteX5-11" fmla="*/ 521291 w 698312"/>
              <a:gd name="connsiteY5-12" fmla="*/ 770965 h 1082820"/>
              <a:gd name="connsiteX6-13" fmla="*/ 371879 w 698312"/>
              <a:gd name="connsiteY6-14" fmla="*/ 806823 h 1082820"/>
              <a:gd name="connsiteX7-15" fmla="*/ 282232 w 698312"/>
              <a:gd name="connsiteY7-16" fmla="*/ 693271 h 1082820"/>
              <a:gd name="connsiteX8-17" fmla="*/ 126844 w 698312"/>
              <a:gd name="connsiteY8-18" fmla="*/ 878541 h 1082820"/>
              <a:gd name="connsiteX9-19" fmla="*/ 0 w 698312"/>
              <a:gd name="connsiteY9-20" fmla="*/ 1082820 h 1082820"/>
              <a:gd name="connsiteX0-21" fmla="*/ 61103 w 698312"/>
              <a:gd name="connsiteY0-22" fmla="*/ 0 h 1082820"/>
              <a:gd name="connsiteX1-23" fmla="*/ 324068 w 698312"/>
              <a:gd name="connsiteY1-24" fmla="*/ 197223 h 1082820"/>
              <a:gd name="connsiteX2-25" fmla="*/ 551173 w 698312"/>
              <a:gd name="connsiteY2-26" fmla="*/ 137459 h 1082820"/>
              <a:gd name="connsiteX3-27" fmla="*/ 694609 w 698312"/>
              <a:gd name="connsiteY3-28" fmla="*/ 472141 h 1082820"/>
              <a:gd name="connsiteX4-29" fmla="*/ 401762 w 698312"/>
              <a:gd name="connsiteY4-30" fmla="*/ 531906 h 1082820"/>
              <a:gd name="connsiteX5-31" fmla="*/ 521291 w 698312"/>
              <a:gd name="connsiteY5-32" fmla="*/ 770965 h 1082820"/>
              <a:gd name="connsiteX6-33" fmla="*/ 371879 w 698312"/>
              <a:gd name="connsiteY6-34" fmla="*/ 806823 h 1082820"/>
              <a:gd name="connsiteX7-35" fmla="*/ 282232 w 698312"/>
              <a:gd name="connsiteY7-36" fmla="*/ 693271 h 1082820"/>
              <a:gd name="connsiteX8-37" fmla="*/ 176111 w 698312"/>
              <a:gd name="connsiteY8-38" fmla="*/ 905342 h 1082820"/>
              <a:gd name="connsiteX9-39" fmla="*/ 0 w 698312"/>
              <a:gd name="connsiteY9-40" fmla="*/ 1082820 h 108282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</a:cxnLst>
            <a:rect l="l" t="t" r="r" b="b"/>
            <a:pathLst>
              <a:path w="698312" h="1082820">
                <a:moveTo>
                  <a:pt x="61103" y="0"/>
                </a:moveTo>
                <a:cubicBezTo>
                  <a:pt x="151746" y="87156"/>
                  <a:pt x="242390" y="174313"/>
                  <a:pt x="324068" y="197223"/>
                </a:cubicBezTo>
                <a:cubicBezTo>
                  <a:pt x="405746" y="220133"/>
                  <a:pt x="489416" y="91639"/>
                  <a:pt x="551173" y="137459"/>
                </a:cubicBezTo>
                <a:cubicBezTo>
                  <a:pt x="612930" y="183279"/>
                  <a:pt x="719511" y="406400"/>
                  <a:pt x="694609" y="472141"/>
                </a:cubicBezTo>
                <a:cubicBezTo>
                  <a:pt x="669707" y="537882"/>
                  <a:pt x="430648" y="482102"/>
                  <a:pt x="401762" y="531906"/>
                </a:cubicBezTo>
                <a:cubicBezTo>
                  <a:pt x="372876" y="581710"/>
                  <a:pt x="526272" y="725146"/>
                  <a:pt x="521291" y="770965"/>
                </a:cubicBezTo>
                <a:cubicBezTo>
                  <a:pt x="516311" y="816785"/>
                  <a:pt x="411722" y="819772"/>
                  <a:pt x="371879" y="806823"/>
                </a:cubicBezTo>
                <a:cubicBezTo>
                  <a:pt x="332036" y="793874"/>
                  <a:pt x="314860" y="676851"/>
                  <a:pt x="282232" y="693271"/>
                </a:cubicBezTo>
                <a:cubicBezTo>
                  <a:pt x="249604" y="709691"/>
                  <a:pt x="223150" y="840417"/>
                  <a:pt x="176111" y="905342"/>
                </a:cubicBezTo>
                <a:cubicBezTo>
                  <a:pt x="129072" y="970267"/>
                  <a:pt x="69227" y="1063396"/>
                  <a:pt x="0" y="108282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54" name="任意多边形 84"/>
          <p:cNvSpPr/>
          <p:nvPr userDrawn="1">
            <p:custDataLst>
              <p:tags r:id="rId17"/>
            </p:custDataLst>
          </p:nvPr>
        </p:nvSpPr>
        <p:spPr>
          <a:xfrm rot="377494">
            <a:off x="5754106" y="2670662"/>
            <a:ext cx="143989" cy="178110"/>
          </a:xfrm>
          <a:custGeom>
            <a:avLst/>
            <a:gdLst>
              <a:gd name="connsiteX0" fmla="*/ 6763 w 126447"/>
              <a:gd name="connsiteY0" fmla="*/ 18499 h 191822"/>
              <a:gd name="connsiteX1" fmla="*/ 126292 w 126447"/>
              <a:gd name="connsiteY1" fmla="*/ 24476 h 191822"/>
              <a:gd name="connsiteX2" fmla="*/ 30669 w 126447"/>
              <a:gd name="connsiteY2" fmla="*/ 191817 h 191822"/>
              <a:gd name="connsiteX3" fmla="*/ 6763 w 126447"/>
              <a:gd name="connsiteY3" fmla="*/ 18499 h 191822"/>
              <a:gd name="connsiteX0-1" fmla="*/ 394 w 120595"/>
              <a:gd name="connsiteY0-2" fmla="*/ 16500 h 159942"/>
              <a:gd name="connsiteX1-3" fmla="*/ 119923 w 120595"/>
              <a:gd name="connsiteY1-4" fmla="*/ 22477 h 159942"/>
              <a:gd name="connsiteX2-5" fmla="*/ 84065 w 120595"/>
              <a:gd name="connsiteY2-6" fmla="*/ 159936 h 159942"/>
              <a:gd name="connsiteX3-7" fmla="*/ 394 w 120595"/>
              <a:gd name="connsiteY3-8" fmla="*/ 16500 h 159942"/>
              <a:gd name="connsiteX0-9" fmla="*/ 939 w 129518"/>
              <a:gd name="connsiteY0-10" fmla="*/ 16500 h 160211"/>
              <a:gd name="connsiteX1-11" fmla="*/ 120468 w 129518"/>
              <a:gd name="connsiteY1-12" fmla="*/ 22477 h 160211"/>
              <a:gd name="connsiteX2-13" fmla="*/ 84610 w 129518"/>
              <a:gd name="connsiteY2-14" fmla="*/ 159936 h 160211"/>
              <a:gd name="connsiteX3-15" fmla="*/ 939 w 129518"/>
              <a:gd name="connsiteY3-16" fmla="*/ 16500 h 16021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9518" h="160211">
                <a:moveTo>
                  <a:pt x="939" y="16500"/>
                </a:moveTo>
                <a:cubicBezTo>
                  <a:pt x="6915" y="-6410"/>
                  <a:pt x="116484" y="-6409"/>
                  <a:pt x="120468" y="22477"/>
                </a:cubicBezTo>
                <a:cubicBezTo>
                  <a:pt x="124452" y="51363"/>
                  <a:pt x="152344" y="152964"/>
                  <a:pt x="84610" y="159936"/>
                </a:cubicBezTo>
                <a:cubicBezTo>
                  <a:pt x="16876" y="166908"/>
                  <a:pt x="-5037" y="39410"/>
                  <a:pt x="939" y="16500"/>
                </a:cubicBezTo>
                <a:close/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55" name="任意多边形 85"/>
          <p:cNvSpPr/>
          <p:nvPr userDrawn="1">
            <p:custDataLst>
              <p:tags r:id="rId18"/>
            </p:custDataLst>
          </p:nvPr>
        </p:nvSpPr>
        <p:spPr>
          <a:xfrm rot="377494">
            <a:off x="6239290" y="1595670"/>
            <a:ext cx="739783" cy="1335626"/>
          </a:xfrm>
          <a:custGeom>
            <a:avLst/>
            <a:gdLst>
              <a:gd name="connsiteX0" fmla="*/ 420402 w 665437"/>
              <a:gd name="connsiteY0" fmla="*/ 0 h 1201399"/>
              <a:gd name="connsiteX1" fmla="*/ 181343 w 665437"/>
              <a:gd name="connsiteY1" fmla="*/ 161365 h 1201399"/>
              <a:gd name="connsiteX2" fmla="*/ 37908 w 665437"/>
              <a:gd name="connsiteY2" fmla="*/ 173318 h 1201399"/>
              <a:gd name="connsiteX3" fmla="*/ 2049 w 665437"/>
              <a:gd name="connsiteY3" fmla="*/ 239059 h 1201399"/>
              <a:gd name="connsiteX4" fmla="*/ 37908 w 665437"/>
              <a:gd name="connsiteY4" fmla="*/ 579718 h 1201399"/>
              <a:gd name="connsiteX5" fmla="*/ 306849 w 665437"/>
              <a:gd name="connsiteY5" fmla="*/ 753036 h 1201399"/>
              <a:gd name="connsiteX6" fmla="*/ 282943 w 665437"/>
              <a:gd name="connsiteY6" fmla="*/ 926353 h 1201399"/>
              <a:gd name="connsiteX7" fmla="*/ 336731 w 665437"/>
              <a:gd name="connsiteY7" fmla="*/ 1093695 h 1201399"/>
              <a:gd name="connsiteX8" fmla="*/ 306849 w 665437"/>
              <a:gd name="connsiteY8" fmla="*/ 1201271 h 1201399"/>
              <a:gd name="connsiteX9" fmla="*/ 408449 w 665437"/>
              <a:gd name="connsiteY9" fmla="*/ 1111624 h 1201399"/>
              <a:gd name="connsiteX10" fmla="*/ 444308 w 665437"/>
              <a:gd name="connsiteY10" fmla="*/ 944283 h 1201399"/>
              <a:gd name="connsiteX11" fmla="*/ 516025 w 665437"/>
              <a:gd name="connsiteY11" fmla="*/ 818777 h 1201399"/>
              <a:gd name="connsiteX12" fmla="*/ 665437 w 665437"/>
              <a:gd name="connsiteY12" fmla="*/ 753036 h 120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65437" h="1201399">
                <a:moveTo>
                  <a:pt x="420402" y="0"/>
                </a:moveTo>
                <a:cubicBezTo>
                  <a:pt x="332747" y="66239"/>
                  <a:pt x="245092" y="132479"/>
                  <a:pt x="181343" y="161365"/>
                </a:cubicBezTo>
                <a:cubicBezTo>
                  <a:pt x="117594" y="190251"/>
                  <a:pt x="67790" y="160369"/>
                  <a:pt x="37908" y="173318"/>
                </a:cubicBezTo>
                <a:cubicBezTo>
                  <a:pt x="8026" y="186267"/>
                  <a:pt x="2049" y="171326"/>
                  <a:pt x="2049" y="239059"/>
                </a:cubicBezTo>
                <a:cubicBezTo>
                  <a:pt x="2049" y="306792"/>
                  <a:pt x="-12892" y="494055"/>
                  <a:pt x="37908" y="579718"/>
                </a:cubicBezTo>
                <a:cubicBezTo>
                  <a:pt x="88708" y="665381"/>
                  <a:pt x="266010" y="695264"/>
                  <a:pt x="306849" y="753036"/>
                </a:cubicBezTo>
                <a:cubicBezTo>
                  <a:pt x="347688" y="810808"/>
                  <a:pt x="277963" y="869577"/>
                  <a:pt x="282943" y="926353"/>
                </a:cubicBezTo>
                <a:cubicBezTo>
                  <a:pt x="287923" y="983129"/>
                  <a:pt x="332747" y="1047875"/>
                  <a:pt x="336731" y="1093695"/>
                </a:cubicBezTo>
                <a:cubicBezTo>
                  <a:pt x="340715" y="1139515"/>
                  <a:pt x="294896" y="1198283"/>
                  <a:pt x="306849" y="1201271"/>
                </a:cubicBezTo>
                <a:cubicBezTo>
                  <a:pt x="318802" y="1204259"/>
                  <a:pt x="385539" y="1154455"/>
                  <a:pt x="408449" y="1111624"/>
                </a:cubicBezTo>
                <a:cubicBezTo>
                  <a:pt x="431359" y="1068793"/>
                  <a:pt x="426379" y="993091"/>
                  <a:pt x="444308" y="944283"/>
                </a:cubicBezTo>
                <a:cubicBezTo>
                  <a:pt x="462237" y="895475"/>
                  <a:pt x="479170" y="850651"/>
                  <a:pt x="516025" y="818777"/>
                </a:cubicBezTo>
                <a:cubicBezTo>
                  <a:pt x="552880" y="786903"/>
                  <a:pt x="609158" y="769969"/>
                  <a:pt x="665437" y="753036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56" name="任意多边形 86"/>
          <p:cNvSpPr/>
          <p:nvPr userDrawn="1">
            <p:custDataLst>
              <p:tags r:id="rId19"/>
            </p:custDataLst>
          </p:nvPr>
        </p:nvSpPr>
        <p:spPr>
          <a:xfrm rot="377494">
            <a:off x="6729497" y="2755707"/>
            <a:ext cx="139527" cy="265768"/>
          </a:xfrm>
          <a:custGeom>
            <a:avLst/>
            <a:gdLst>
              <a:gd name="connsiteX0" fmla="*/ 125506 w 125506"/>
              <a:gd name="connsiteY0" fmla="*/ 0 h 239059"/>
              <a:gd name="connsiteX1" fmla="*/ 59765 w 125506"/>
              <a:gd name="connsiteY1" fmla="*/ 23906 h 239059"/>
              <a:gd name="connsiteX2" fmla="*/ 0 w 125506"/>
              <a:gd name="connsiteY2" fmla="*/ 143435 h 239059"/>
              <a:gd name="connsiteX3" fmla="*/ 59765 w 125506"/>
              <a:gd name="connsiteY3" fmla="*/ 239059 h 239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506" h="239059">
                <a:moveTo>
                  <a:pt x="125506" y="0"/>
                </a:moveTo>
                <a:cubicBezTo>
                  <a:pt x="103094" y="0"/>
                  <a:pt x="80683" y="0"/>
                  <a:pt x="59765" y="23906"/>
                </a:cubicBezTo>
                <a:cubicBezTo>
                  <a:pt x="38847" y="47812"/>
                  <a:pt x="0" y="107576"/>
                  <a:pt x="0" y="143435"/>
                </a:cubicBezTo>
                <a:cubicBezTo>
                  <a:pt x="0" y="179294"/>
                  <a:pt x="29882" y="209176"/>
                  <a:pt x="59765" y="239059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57" name="任意多边形 65"/>
          <p:cNvSpPr/>
          <p:nvPr userDrawn="1">
            <p:custDataLst>
              <p:tags r:id="rId20"/>
            </p:custDataLst>
          </p:nvPr>
        </p:nvSpPr>
        <p:spPr>
          <a:xfrm rot="20657023">
            <a:off x="6515201" y="2234373"/>
            <a:ext cx="505562" cy="240811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58" name="任意多边形 66"/>
          <p:cNvSpPr/>
          <p:nvPr userDrawn="1">
            <p:custDataLst>
              <p:tags r:id="rId21"/>
            </p:custDataLst>
          </p:nvPr>
        </p:nvSpPr>
        <p:spPr>
          <a:xfrm rot="20657023">
            <a:off x="6211125" y="1792020"/>
            <a:ext cx="646319" cy="343785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59" name="任意多边形 67"/>
          <p:cNvSpPr/>
          <p:nvPr userDrawn="1">
            <p:custDataLst>
              <p:tags r:id="rId22"/>
            </p:custDataLst>
          </p:nvPr>
        </p:nvSpPr>
        <p:spPr>
          <a:xfrm rot="20657023">
            <a:off x="5184242" y="1889858"/>
            <a:ext cx="329040" cy="159751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0" name="任意多边形 68"/>
          <p:cNvSpPr/>
          <p:nvPr userDrawn="1">
            <p:custDataLst>
              <p:tags r:id="rId23"/>
            </p:custDataLst>
          </p:nvPr>
        </p:nvSpPr>
        <p:spPr>
          <a:xfrm rot="20657023">
            <a:off x="6516208" y="2082479"/>
            <a:ext cx="473402" cy="279189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1" name="任意多边形 69"/>
          <p:cNvSpPr/>
          <p:nvPr userDrawn="1">
            <p:custDataLst>
              <p:tags r:id="rId24"/>
            </p:custDataLst>
          </p:nvPr>
        </p:nvSpPr>
        <p:spPr>
          <a:xfrm rot="20657023">
            <a:off x="5165962" y="2146094"/>
            <a:ext cx="779838" cy="429446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2" name="任意多边形 70"/>
          <p:cNvSpPr/>
          <p:nvPr userDrawn="1">
            <p:custDataLst>
              <p:tags r:id="rId25"/>
            </p:custDataLst>
          </p:nvPr>
        </p:nvSpPr>
        <p:spPr>
          <a:xfrm rot="20657023">
            <a:off x="6405119" y="1961678"/>
            <a:ext cx="586384" cy="299206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3" name="任意多边形 71"/>
          <p:cNvSpPr/>
          <p:nvPr userDrawn="1">
            <p:custDataLst>
              <p:tags r:id="rId26"/>
            </p:custDataLst>
          </p:nvPr>
        </p:nvSpPr>
        <p:spPr>
          <a:xfrm rot="20657023">
            <a:off x="6335327" y="1876830"/>
            <a:ext cx="571293" cy="279319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4" name="任意多边形 72"/>
          <p:cNvSpPr/>
          <p:nvPr userDrawn="1">
            <p:custDataLst>
              <p:tags r:id="rId27"/>
            </p:custDataLst>
          </p:nvPr>
        </p:nvSpPr>
        <p:spPr>
          <a:xfrm rot="20657023">
            <a:off x="6285436" y="1741353"/>
            <a:ext cx="444197" cy="231290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5" name="任意多边形 73"/>
          <p:cNvSpPr/>
          <p:nvPr userDrawn="1">
            <p:custDataLst>
              <p:tags r:id="rId28"/>
            </p:custDataLst>
          </p:nvPr>
        </p:nvSpPr>
        <p:spPr>
          <a:xfrm rot="20657023">
            <a:off x="5746655" y="2139332"/>
            <a:ext cx="214295" cy="81748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6" name="任意多边形 74"/>
          <p:cNvSpPr/>
          <p:nvPr userDrawn="1">
            <p:custDataLst>
              <p:tags r:id="rId29"/>
            </p:custDataLst>
          </p:nvPr>
        </p:nvSpPr>
        <p:spPr>
          <a:xfrm rot="20657023">
            <a:off x="5171706" y="2030362"/>
            <a:ext cx="548943" cy="282169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7" name="任意多边形 75"/>
          <p:cNvSpPr/>
          <p:nvPr userDrawn="1">
            <p:custDataLst>
              <p:tags r:id="rId30"/>
            </p:custDataLst>
          </p:nvPr>
        </p:nvSpPr>
        <p:spPr>
          <a:xfrm rot="20657023">
            <a:off x="6501953" y="2343645"/>
            <a:ext cx="555041" cy="267249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8" name="任意多边形 76"/>
          <p:cNvSpPr/>
          <p:nvPr userDrawn="1">
            <p:custDataLst>
              <p:tags r:id="rId31"/>
            </p:custDataLst>
          </p:nvPr>
        </p:nvSpPr>
        <p:spPr>
          <a:xfrm rot="20657023">
            <a:off x="6504197" y="2715027"/>
            <a:ext cx="180264" cy="110252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69" name="任意多边形 77"/>
          <p:cNvSpPr/>
          <p:nvPr userDrawn="1">
            <p:custDataLst>
              <p:tags r:id="rId32"/>
            </p:custDataLst>
          </p:nvPr>
        </p:nvSpPr>
        <p:spPr>
          <a:xfrm rot="20657023">
            <a:off x="6258379" y="1799100"/>
            <a:ext cx="206311" cy="145537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70" name="任意多边形 78"/>
          <p:cNvSpPr/>
          <p:nvPr userDrawn="1">
            <p:custDataLst>
              <p:tags r:id="rId33"/>
            </p:custDataLst>
          </p:nvPr>
        </p:nvSpPr>
        <p:spPr>
          <a:xfrm rot="20657023">
            <a:off x="5146835" y="1964928"/>
            <a:ext cx="433108" cy="226292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71" name="任意多边形 79"/>
          <p:cNvSpPr/>
          <p:nvPr userDrawn="1">
            <p:custDataLst>
              <p:tags r:id="rId34"/>
            </p:custDataLst>
          </p:nvPr>
        </p:nvSpPr>
        <p:spPr>
          <a:xfrm rot="20657023">
            <a:off x="5154149" y="2054204"/>
            <a:ext cx="739055" cy="402654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72" name="任意多边形 80"/>
          <p:cNvSpPr/>
          <p:nvPr userDrawn="1">
            <p:custDataLst>
              <p:tags r:id="rId35"/>
            </p:custDataLst>
          </p:nvPr>
        </p:nvSpPr>
        <p:spPr>
          <a:xfrm rot="20657023">
            <a:off x="5594376" y="2359662"/>
            <a:ext cx="111714" cy="68457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sp>
        <p:nvSpPr>
          <p:cNvPr id="73" name="任意多边形 81"/>
          <p:cNvSpPr/>
          <p:nvPr userDrawn="1">
            <p:custDataLst>
              <p:tags r:id="rId36"/>
            </p:custDataLst>
          </p:nvPr>
        </p:nvSpPr>
        <p:spPr>
          <a:xfrm rot="20657023">
            <a:off x="5638598" y="2439316"/>
            <a:ext cx="111714" cy="68457"/>
          </a:xfrm>
          <a:custGeom>
            <a:avLst/>
            <a:gdLst>
              <a:gd name="connsiteX0" fmla="*/ 0 w 145605"/>
              <a:gd name="connsiteY0" fmla="*/ 221320 h 221320"/>
              <a:gd name="connsiteX1" fmla="*/ 66978 w 145605"/>
              <a:gd name="connsiteY1" fmla="*/ 107748 h 221320"/>
              <a:gd name="connsiteX2" fmla="*/ 145605 w 145605"/>
              <a:gd name="connsiteY2" fmla="*/ 0 h 22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605" h="221320">
                <a:moveTo>
                  <a:pt x="0" y="221320"/>
                </a:moveTo>
                <a:cubicBezTo>
                  <a:pt x="21355" y="182977"/>
                  <a:pt x="42711" y="144635"/>
                  <a:pt x="66978" y="107748"/>
                </a:cubicBezTo>
                <a:cubicBezTo>
                  <a:pt x="91245" y="70861"/>
                  <a:pt x="118425" y="35430"/>
                  <a:pt x="145605" y="0"/>
                </a:cubicBezTo>
              </a:path>
            </a:pathLst>
          </a:custGeom>
          <a:noFill/>
          <a:ln w="381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/>
          </a:p>
        </p:txBody>
      </p:sp>
      <p:cxnSp>
        <p:nvCxnSpPr>
          <p:cNvPr id="74" name="直接连接符 73"/>
          <p:cNvCxnSpPr/>
          <p:nvPr userDrawn="1">
            <p:custDataLst>
              <p:tags r:id="rId37"/>
            </p:custDataLst>
          </p:nvPr>
        </p:nvCxnSpPr>
        <p:spPr>
          <a:xfrm flipV="1">
            <a:off x="2529958" y="4422481"/>
            <a:ext cx="7183967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101600" dist="63500" dir="2700000" algn="tl" rotWithShape="0">
              <a:prstClr val="black">
                <a:alpha val="5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任意多边形 118"/>
          <p:cNvSpPr/>
          <p:nvPr userDrawn="1">
            <p:custDataLst>
              <p:tags r:id="rId38"/>
            </p:custDataLst>
          </p:nvPr>
        </p:nvSpPr>
        <p:spPr>
          <a:xfrm flipH="1" flipV="1">
            <a:off x="2437843" y="2335620"/>
            <a:ext cx="240672" cy="402097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solidFill>
            <a:schemeClr val="bg1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rgbClr val="9E0000"/>
              </a:solidFill>
            </a:endParaRPr>
          </a:p>
        </p:txBody>
      </p:sp>
      <p:sp>
        <p:nvSpPr>
          <p:cNvPr id="76" name="任意多边形 119"/>
          <p:cNvSpPr/>
          <p:nvPr userDrawn="1">
            <p:custDataLst>
              <p:tags r:id="rId39"/>
            </p:custDataLst>
          </p:nvPr>
        </p:nvSpPr>
        <p:spPr>
          <a:xfrm flipH="1">
            <a:off x="10194532" y="4147674"/>
            <a:ext cx="256035" cy="388333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solidFill>
            <a:schemeClr val="accent2"/>
          </a:solidFill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rgbClr val="9E0000"/>
              </a:solidFill>
            </a:endParaRPr>
          </a:p>
        </p:txBody>
      </p:sp>
      <p:sp>
        <p:nvSpPr>
          <p:cNvPr id="77" name="任意多边形 120"/>
          <p:cNvSpPr/>
          <p:nvPr userDrawn="1">
            <p:custDataLst>
              <p:tags r:id="rId40"/>
            </p:custDataLst>
          </p:nvPr>
        </p:nvSpPr>
        <p:spPr>
          <a:xfrm flipH="1" flipV="1">
            <a:off x="8742116" y="1056792"/>
            <a:ext cx="386712" cy="502363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10">
              <a:solidFill>
                <a:srgbClr val="9E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00347 0.00092 L 0.59826 0.00247 " pathEditMode="relative" ptsTypes="AA">
                                      <p:cBhvr>
                                        <p:cTn id="13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1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3" name="Freeform 8"/>
            <p:cNvSpPr/>
            <p:nvPr>
              <p:custDataLst>
                <p:tags r:id="rId7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4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5" name="Freeform 10"/>
            <p:cNvSpPr/>
            <p:nvPr>
              <p:custDataLst>
                <p:tags r:id="rId9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6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7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8" name="Freeform 13"/>
            <p:cNvSpPr/>
            <p:nvPr>
              <p:custDataLst>
                <p:tags r:id="rId12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9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40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4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5" name="Freeform 17"/>
            <p:cNvSpPr/>
            <p:nvPr>
              <p:custDataLst>
                <p:tags r:id="rId16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 userDrawn="1">
            <p:custDataLst>
              <p:tags r:id="rId4"/>
            </p:custDataLst>
          </p:nvPr>
        </p:nvGrpSpPr>
        <p:grpSpPr>
          <a:xfrm>
            <a:off x="11097895" y="377825"/>
            <a:ext cx="724535" cy="1000760"/>
            <a:chOff x="1413107" y="1041560"/>
            <a:chExt cx="3428652" cy="4730919"/>
          </a:xfrm>
          <a:noFill/>
        </p:grpSpPr>
        <p:sp>
          <p:nvSpPr>
            <p:cNvPr id="13" name="任意多边形 51"/>
            <p:cNvSpPr/>
            <p:nvPr>
              <p:custDataLst>
                <p:tags r:id="rId5"/>
              </p:custDataLst>
            </p:nvPr>
          </p:nvSpPr>
          <p:spPr>
            <a:xfrm>
              <a:off x="1413107" y="1041560"/>
              <a:ext cx="3428652" cy="3178746"/>
            </a:xfrm>
            <a:custGeom>
              <a:avLst/>
              <a:gdLst>
                <a:gd name="connsiteX0" fmla="*/ 1699290 w 3469620"/>
                <a:gd name="connsiteY0" fmla="*/ 63 h 3177017"/>
                <a:gd name="connsiteX1" fmla="*/ 3469474 w 3469620"/>
                <a:gd name="connsiteY1" fmla="*/ 1852310 h 3177017"/>
                <a:gd name="connsiteX2" fmla="*/ 2601967 w 3469620"/>
                <a:gd name="connsiteY2" fmla="*/ 3165294 h 3177017"/>
                <a:gd name="connsiteX3" fmla="*/ 1124859 w 3469620"/>
                <a:gd name="connsiteY3" fmla="*/ 3177017 h 3177017"/>
                <a:gd name="connsiteX4" fmla="*/ 11167 w 3469620"/>
                <a:gd name="connsiteY4" fmla="*/ 1899201 h 3177017"/>
                <a:gd name="connsiteX5" fmla="*/ 1699290 w 3469620"/>
                <a:gd name="connsiteY5" fmla="*/ 63 h 3177017"/>
                <a:gd name="connsiteX0-1" fmla="*/ 1699290 w 3469620"/>
                <a:gd name="connsiteY0-2" fmla="*/ 63 h 3177017"/>
                <a:gd name="connsiteX1-3" fmla="*/ 3469474 w 3469620"/>
                <a:gd name="connsiteY1-4" fmla="*/ 1852310 h 3177017"/>
                <a:gd name="connsiteX2-5" fmla="*/ 2601967 w 3469620"/>
                <a:gd name="connsiteY2-6" fmla="*/ 3165294 h 3177017"/>
                <a:gd name="connsiteX3-7" fmla="*/ 1124859 w 3469620"/>
                <a:gd name="connsiteY3-8" fmla="*/ 3177017 h 3177017"/>
                <a:gd name="connsiteX4-9" fmla="*/ 11167 w 3469620"/>
                <a:gd name="connsiteY4-10" fmla="*/ 1899201 h 3177017"/>
                <a:gd name="connsiteX5-11" fmla="*/ 1699290 w 3469620"/>
                <a:gd name="connsiteY5-12" fmla="*/ 63 h 3177017"/>
                <a:gd name="connsiteX0-13" fmla="*/ 1699290 w 3469620"/>
                <a:gd name="connsiteY0-14" fmla="*/ 63 h 3177017"/>
                <a:gd name="connsiteX1-15" fmla="*/ 3469474 w 3469620"/>
                <a:gd name="connsiteY1-16" fmla="*/ 1852310 h 3177017"/>
                <a:gd name="connsiteX2-17" fmla="*/ 2601967 w 3469620"/>
                <a:gd name="connsiteY2-18" fmla="*/ 3165294 h 3177017"/>
                <a:gd name="connsiteX3-19" fmla="*/ 1124859 w 3469620"/>
                <a:gd name="connsiteY3-20" fmla="*/ 3177017 h 3177017"/>
                <a:gd name="connsiteX4-21" fmla="*/ 11167 w 3469620"/>
                <a:gd name="connsiteY4-22" fmla="*/ 1899201 h 3177017"/>
                <a:gd name="connsiteX5-23" fmla="*/ 1699290 w 3469620"/>
                <a:gd name="connsiteY5-24" fmla="*/ 63 h 3177017"/>
                <a:gd name="connsiteX0-25" fmla="*/ 1699290 w 3469620"/>
                <a:gd name="connsiteY0-26" fmla="*/ 63 h 3177017"/>
                <a:gd name="connsiteX1-27" fmla="*/ 3469474 w 3469620"/>
                <a:gd name="connsiteY1-28" fmla="*/ 1852310 h 3177017"/>
                <a:gd name="connsiteX2-29" fmla="*/ 2601967 w 3469620"/>
                <a:gd name="connsiteY2-30" fmla="*/ 3165294 h 3177017"/>
                <a:gd name="connsiteX3-31" fmla="*/ 1124859 w 3469620"/>
                <a:gd name="connsiteY3-32" fmla="*/ 3177017 h 3177017"/>
                <a:gd name="connsiteX4-33" fmla="*/ 11167 w 3469620"/>
                <a:gd name="connsiteY4-34" fmla="*/ 1899201 h 3177017"/>
                <a:gd name="connsiteX5-35" fmla="*/ 1699290 w 3469620"/>
                <a:gd name="connsiteY5-36" fmla="*/ 63 h 3177017"/>
                <a:gd name="connsiteX0-37" fmla="*/ 1699290 w 3469620"/>
                <a:gd name="connsiteY0-38" fmla="*/ 63 h 3177017"/>
                <a:gd name="connsiteX1-39" fmla="*/ 3469474 w 3469620"/>
                <a:gd name="connsiteY1-40" fmla="*/ 1852310 h 3177017"/>
                <a:gd name="connsiteX2-41" fmla="*/ 2601967 w 3469620"/>
                <a:gd name="connsiteY2-42" fmla="*/ 3165294 h 3177017"/>
                <a:gd name="connsiteX3-43" fmla="*/ 1124859 w 3469620"/>
                <a:gd name="connsiteY3-44" fmla="*/ 3177017 h 3177017"/>
                <a:gd name="connsiteX4-45" fmla="*/ 11167 w 3469620"/>
                <a:gd name="connsiteY4-46" fmla="*/ 1899201 h 3177017"/>
                <a:gd name="connsiteX5-47" fmla="*/ 1699290 w 3469620"/>
                <a:gd name="connsiteY5-48" fmla="*/ 63 h 3177017"/>
                <a:gd name="connsiteX0-49" fmla="*/ 1694323 w 3464653"/>
                <a:gd name="connsiteY0-50" fmla="*/ 63 h 3177017"/>
                <a:gd name="connsiteX1-51" fmla="*/ 3464507 w 3464653"/>
                <a:gd name="connsiteY1-52" fmla="*/ 1852310 h 3177017"/>
                <a:gd name="connsiteX2-53" fmla="*/ 2597000 w 3464653"/>
                <a:gd name="connsiteY2-54" fmla="*/ 3165294 h 3177017"/>
                <a:gd name="connsiteX3-55" fmla="*/ 1119892 w 3464653"/>
                <a:gd name="connsiteY3-56" fmla="*/ 3177017 h 3177017"/>
                <a:gd name="connsiteX4-57" fmla="*/ 6200 w 3464653"/>
                <a:gd name="connsiteY4-58" fmla="*/ 1899201 h 3177017"/>
                <a:gd name="connsiteX5-59" fmla="*/ 1694323 w 3464653"/>
                <a:gd name="connsiteY5-60" fmla="*/ 63 h 3177017"/>
                <a:gd name="connsiteX0-61" fmla="*/ 1693073 w 3428206"/>
                <a:gd name="connsiteY0-62" fmla="*/ 628 h 3177582"/>
                <a:gd name="connsiteX1-63" fmla="*/ 3428088 w 3428206"/>
                <a:gd name="connsiteY1-64" fmla="*/ 1759090 h 3177582"/>
                <a:gd name="connsiteX2-65" fmla="*/ 2595750 w 3428206"/>
                <a:gd name="connsiteY2-66" fmla="*/ 3165859 h 3177582"/>
                <a:gd name="connsiteX3-67" fmla="*/ 1118642 w 3428206"/>
                <a:gd name="connsiteY3-68" fmla="*/ 3177582 h 3177582"/>
                <a:gd name="connsiteX4-69" fmla="*/ 4950 w 3428206"/>
                <a:gd name="connsiteY4-70" fmla="*/ 1899766 h 3177582"/>
                <a:gd name="connsiteX5-71" fmla="*/ 1693073 w 3428206"/>
                <a:gd name="connsiteY5-72" fmla="*/ 628 h 3177582"/>
                <a:gd name="connsiteX0-73" fmla="*/ 1694500 w 3429671"/>
                <a:gd name="connsiteY0-74" fmla="*/ 117 h 3177071"/>
                <a:gd name="connsiteX1-75" fmla="*/ 3429515 w 3429671"/>
                <a:gd name="connsiteY1-76" fmla="*/ 1758579 h 3177071"/>
                <a:gd name="connsiteX2-77" fmla="*/ 2597177 w 3429671"/>
                <a:gd name="connsiteY2-78" fmla="*/ 3165348 h 3177071"/>
                <a:gd name="connsiteX3-79" fmla="*/ 1120069 w 3429671"/>
                <a:gd name="connsiteY3-80" fmla="*/ 3177071 h 3177071"/>
                <a:gd name="connsiteX4-81" fmla="*/ 6377 w 3429671"/>
                <a:gd name="connsiteY4-82" fmla="*/ 1899255 h 3177071"/>
                <a:gd name="connsiteX5-83" fmla="*/ 1694500 w 3429671"/>
                <a:gd name="connsiteY5-84" fmla="*/ 117 h 3177071"/>
                <a:gd name="connsiteX0-85" fmla="*/ 1694806 w 3429986"/>
                <a:gd name="connsiteY0-86" fmla="*/ 162 h 3177116"/>
                <a:gd name="connsiteX1-87" fmla="*/ 3429821 w 3429986"/>
                <a:gd name="connsiteY1-88" fmla="*/ 1758624 h 3177116"/>
                <a:gd name="connsiteX2-89" fmla="*/ 2597483 w 3429986"/>
                <a:gd name="connsiteY2-90" fmla="*/ 3165393 h 3177116"/>
                <a:gd name="connsiteX3-91" fmla="*/ 1120375 w 3429986"/>
                <a:gd name="connsiteY3-92" fmla="*/ 3177116 h 3177116"/>
                <a:gd name="connsiteX4-93" fmla="*/ 6683 w 3429986"/>
                <a:gd name="connsiteY4-94" fmla="*/ 1899300 h 3177116"/>
                <a:gd name="connsiteX5-95" fmla="*/ 1694806 w 3429986"/>
                <a:gd name="connsiteY5-96" fmla="*/ 162 h 3177116"/>
                <a:gd name="connsiteX0-97" fmla="*/ 1693073 w 3428206"/>
                <a:gd name="connsiteY0-98" fmla="*/ 3527 h 3180481"/>
                <a:gd name="connsiteX1-99" fmla="*/ 3428088 w 3428206"/>
                <a:gd name="connsiteY1-100" fmla="*/ 1597866 h 3180481"/>
                <a:gd name="connsiteX2-101" fmla="*/ 2595750 w 3428206"/>
                <a:gd name="connsiteY2-102" fmla="*/ 3168758 h 3180481"/>
                <a:gd name="connsiteX3-103" fmla="*/ 1118642 w 3428206"/>
                <a:gd name="connsiteY3-104" fmla="*/ 3180481 h 3180481"/>
                <a:gd name="connsiteX4-105" fmla="*/ 4950 w 3428206"/>
                <a:gd name="connsiteY4-106" fmla="*/ 1902665 h 3180481"/>
                <a:gd name="connsiteX5-107" fmla="*/ 1693073 w 3428206"/>
                <a:gd name="connsiteY5-108" fmla="*/ 3527 h 3180481"/>
                <a:gd name="connsiteX0-109" fmla="*/ 1693073 w 3428206"/>
                <a:gd name="connsiteY0-110" fmla="*/ 835 h 3177789"/>
                <a:gd name="connsiteX1-111" fmla="*/ 3428088 w 3428206"/>
                <a:gd name="connsiteY1-112" fmla="*/ 1595174 h 3177789"/>
                <a:gd name="connsiteX2-113" fmla="*/ 2595750 w 3428206"/>
                <a:gd name="connsiteY2-114" fmla="*/ 3166066 h 3177789"/>
                <a:gd name="connsiteX3-115" fmla="*/ 1118642 w 3428206"/>
                <a:gd name="connsiteY3-116" fmla="*/ 3177789 h 3177789"/>
                <a:gd name="connsiteX4-117" fmla="*/ 4950 w 3428206"/>
                <a:gd name="connsiteY4-118" fmla="*/ 1735850 h 3177789"/>
                <a:gd name="connsiteX5-119" fmla="*/ 1693073 w 3428206"/>
                <a:gd name="connsiteY5-120" fmla="*/ 835 h 3177789"/>
                <a:gd name="connsiteX0-121" fmla="*/ 1693508 w 3428652"/>
                <a:gd name="connsiteY0-122" fmla="*/ 1792 h 3178746"/>
                <a:gd name="connsiteX1-123" fmla="*/ 3428523 w 3428652"/>
                <a:gd name="connsiteY1-124" fmla="*/ 1596131 h 3178746"/>
                <a:gd name="connsiteX2-125" fmla="*/ 2596185 w 3428652"/>
                <a:gd name="connsiteY2-126" fmla="*/ 3167023 h 3178746"/>
                <a:gd name="connsiteX3-127" fmla="*/ 1119077 w 3428652"/>
                <a:gd name="connsiteY3-128" fmla="*/ 3178746 h 3178746"/>
                <a:gd name="connsiteX4-129" fmla="*/ 5385 w 3428652"/>
                <a:gd name="connsiteY4-130" fmla="*/ 1736807 h 3178746"/>
                <a:gd name="connsiteX5-131" fmla="*/ 1693508 w 3428652"/>
                <a:gd name="connsiteY5-132" fmla="*/ 1792 h 3178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28652" h="3178746">
                  <a:moveTo>
                    <a:pt x="1693508" y="1792"/>
                  </a:moveTo>
                  <a:cubicBezTo>
                    <a:pt x="2369539" y="-33378"/>
                    <a:pt x="3442200" y="447270"/>
                    <a:pt x="3428523" y="1596131"/>
                  </a:cubicBezTo>
                  <a:cubicBezTo>
                    <a:pt x="3414846" y="2744992"/>
                    <a:pt x="2998678" y="2995084"/>
                    <a:pt x="2596185" y="3167023"/>
                  </a:cubicBezTo>
                  <a:lnTo>
                    <a:pt x="1119077" y="3178746"/>
                  </a:lnTo>
                  <a:cubicBezTo>
                    <a:pt x="587630" y="3000947"/>
                    <a:pt x="97216" y="2770392"/>
                    <a:pt x="5385" y="1736807"/>
                  </a:cubicBezTo>
                  <a:cubicBezTo>
                    <a:pt x="-86446" y="703222"/>
                    <a:pt x="1017477" y="36962"/>
                    <a:pt x="1693508" y="1792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4" name="椭圆 31"/>
            <p:cNvSpPr/>
            <p:nvPr>
              <p:custDataLst>
                <p:tags r:id="rId6"/>
              </p:custDataLst>
            </p:nvPr>
          </p:nvSpPr>
          <p:spPr>
            <a:xfrm>
              <a:off x="2484881" y="4853354"/>
              <a:ext cx="1450294" cy="9191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53628 w 695352"/>
                <a:gd name="connsiteY0-478" fmla="*/ 44808 h 508463"/>
                <a:gd name="connsiteX1-479" fmla="*/ 631204 w 695352"/>
                <a:gd name="connsiteY1-480" fmla="*/ 12286 h 508463"/>
                <a:gd name="connsiteX2-481" fmla="*/ 656856 w 695352"/>
                <a:gd name="connsiteY2-482" fmla="*/ 458623 h 508463"/>
                <a:gd name="connsiteX3-483" fmla="*/ 49985 w 695352"/>
                <a:gd name="connsiteY3-484" fmla="*/ 446218 h 508463"/>
                <a:gd name="connsiteX4-485" fmla="*/ 53628 w 695352"/>
                <a:gd name="connsiteY4-486" fmla="*/ 44808 h 508463"/>
                <a:gd name="connsiteX0-487" fmla="*/ 27233 w 668957"/>
                <a:gd name="connsiteY0-488" fmla="*/ 33309 h 496964"/>
                <a:gd name="connsiteX1-489" fmla="*/ 604809 w 668957"/>
                <a:gd name="connsiteY1-490" fmla="*/ 787 h 496964"/>
                <a:gd name="connsiteX2-491" fmla="*/ 630461 w 668957"/>
                <a:gd name="connsiteY2-492" fmla="*/ 447124 h 496964"/>
                <a:gd name="connsiteX3-493" fmla="*/ 23590 w 668957"/>
                <a:gd name="connsiteY3-494" fmla="*/ 434719 h 496964"/>
                <a:gd name="connsiteX4-495" fmla="*/ 27233 w 668957"/>
                <a:gd name="connsiteY4-496" fmla="*/ 33309 h 496964"/>
                <a:gd name="connsiteX0-497" fmla="*/ 56383 w 708074"/>
                <a:gd name="connsiteY0-498" fmla="*/ 44807 h 508462"/>
                <a:gd name="connsiteX1-499" fmla="*/ 672500 w 708074"/>
                <a:gd name="connsiteY1-500" fmla="*/ 12285 h 508462"/>
                <a:gd name="connsiteX2-501" fmla="*/ 659611 w 708074"/>
                <a:gd name="connsiteY2-502" fmla="*/ 458622 h 508462"/>
                <a:gd name="connsiteX3-503" fmla="*/ 52740 w 708074"/>
                <a:gd name="connsiteY3-504" fmla="*/ 446217 h 508462"/>
                <a:gd name="connsiteX4-505" fmla="*/ 56383 w 708074"/>
                <a:gd name="connsiteY4-506" fmla="*/ 44807 h 508462"/>
                <a:gd name="connsiteX0-507" fmla="*/ 29466 w 681157"/>
                <a:gd name="connsiteY0-508" fmla="*/ 33309 h 496964"/>
                <a:gd name="connsiteX1-509" fmla="*/ 645583 w 681157"/>
                <a:gd name="connsiteY1-510" fmla="*/ 787 h 496964"/>
                <a:gd name="connsiteX2-511" fmla="*/ 632694 w 681157"/>
                <a:gd name="connsiteY2-512" fmla="*/ 447124 h 496964"/>
                <a:gd name="connsiteX3-513" fmla="*/ 25823 w 681157"/>
                <a:gd name="connsiteY3-514" fmla="*/ 434719 h 496964"/>
                <a:gd name="connsiteX4-515" fmla="*/ 29466 w 681157"/>
                <a:gd name="connsiteY4-516" fmla="*/ 33309 h 4969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1157" h="496964">
                  <a:moveTo>
                    <a:pt x="29466" y="33309"/>
                  </a:moveTo>
                  <a:cubicBezTo>
                    <a:pt x="66687" y="6579"/>
                    <a:pt x="638715" y="-2974"/>
                    <a:pt x="645583" y="787"/>
                  </a:cubicBezTo>
                  <a:cubicBezTo>
                    <a:pt x="652451" y="4548"/>
                    <a:pt x="729564" y="374802"/>
                    <a:pt x="632694" y="447124"/>
                  </a:cubicBezTo>
                  <a:cubicBezTo>
                    <a:pt x="535824" y="519446"/>
                    <a:pt x="62180" y="511123"/>
                    <a:pt x="25823" y="434719"/>
                  </a:cubicBezTo>
                  <a:cubicBezTo>
                    <a:pt x="-10534" y="358315"/>
                    <a:pt x="-7755" y="60039"/>
                    <a:pt x="29466" y="33309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5" name="任意多边形 53"/>
            <p:cNvSpPr/>
            <p:nvPr>
              <p:custDataLst>
                <p:tags r:id="rId7"/>
              </p:custDataLst>
            </p:nvPr>
          </p:nvSpPr>
          <p:spPr>
            <a:xfrm>
              <a:off x="2602523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54"/>
            <p:cNvSpPr/>
            <p:nvPr>
              <p:custDataLst>
                <p:tags r:id="rId8"/>
              </p:custDataLst>
            </p:nvPr>
          </p:nvSpPr>
          <p:spPr>
            <a:xfrm>
              <a:off x="3126802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55"/>
            <p:cNvSpPr/>
            <p:nvPr>
              <p:custDataLst>
                <p:tags r:id="rId9"/>
              </p:custDataLst>
            </p:nvPr>
          </p:nvSpPr>
          <p:spPr>
            <a:xfrm>
              <a:off x="3804960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8" name="椭圆 31"/>
            <p:cNvSpPr/>
            <p:nvPr>
              <p:custDataLst>
                <p:tags r:id="rId10"/>
              </p:custDataLst>
            </p:nvPr>
          </p:nvSpPr>
          <p:spPr>
            <a:xfrm>
              <a:off x="2484881" y="4757644"/>
              <a:ext cx="1440000" cy="1914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95220 w 721339"/>
                <a:gd name="connsiteY0-478" fmla="*/ 66938 h 536957"/>
                <a:gd name="connsiteX1-479" fmla="*/ 635419 w 721339"/>
                <a:gd name="connsiteY1-480" fmla="*/ 42846 h 536957"/>
                <a:gd name="connsiteX2-481" fmla="*/ 661071 w 721339"/>
                <a:gd name="connsiteY2-482" fmla="*/ 489183 h 536957"/>
                <a:gd name="connsiteX3-483" fmla="*/ 54200 w 721339"/>
                <a:gd name="connsiteY3-484" fmla="*/ 476778 h 536957"/>
                <a:gd name="connsiteX4-485" fmla="*/ 95220 w 721339"/>
                <a:gd name="connsiteY4-486" fmla="*/ 66938 h 536957"/>
                <a:gd name="connsiteX0-487" fmla="*/ 97719 w 723838"/>
                <a:gd name="connsiteY0-488" fmla="*/ 55834 h 525853"/>
                <a:gd name="connsiteX1-489" fmla="*/ 637918 w 723838"/>
                <a:gd name="connsiteY1-490" fmla="*/ 31742 h 525853"/>
                <a:gd name="connsiteX2-491" fmla="*/ 663570 w 723838"/>
                <a:gd name="connsiteY2-492" fmla="*/ 478079 h 525853"/>
                <a:gd name="connsiteX3-493" fmla="*/ 56699 w 723838"/>
                <a:gd name="connsiteY3-494" fmla="*/ 465674 h 525853"/>
                <a:gd name="connsiteX4-495" fmla="*/ 97719 w 723838"/>
                <a:gd name="connsiteY4-496" fmla="*/ 55834 h 525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838" h="525853">
                  <a:moveTo>
                    <a:pt x="97719" y="55834"/>
                  </a:moveTo>
                  <a:cubicBezTo>
                    <a:pt x="203084" y="25657"/>
                    <a:pt x="543610" y="-38632"/>
                    <a:pt x="637918" y="31742"/>
                  </a:cubicBezTo>
                  <a:cubicBezTo>
                    <a:pt x="732226" y="102116"/>
                    <a:pt x="760440" y="405757"/>
                    <a:pt x="663570" y="478079"/>
                  </a:cubicBezTo>
                  <a:cubicBezTo>
                    <a:pt x="566700" y="550401"/>
                    <a:pt x="151007" y="536048"/>
                    <a:pt x="56699" y="465674"/>
                  </a:cubicBezTo>
                  <a:cubicBezTo>
                    <a:pt x="-37609" y="395300"/>
                    <a:pt x="-7646" y="86011"/>
                    <a:pt x="97719" y="55834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组合 8"/>
          <p:cNvGrpSpPr/>
          <p:nvPr userDrawn="1">
            <p:custDataLst>
              <p:tags r:id="rId11"/>
            </p:custDataLst>
          </p:nvPr>
        </p:nvGrpSpPr>
        <p:grpSpPr>
          <a:xfrm>
            <a:off x="314960" y="5668645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12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1" name="Freeform 6"/>
            <p:cNvSpPr/>
            <p:nvPr>
              <p:custDataLst>
                <p:tags r:id="rId13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14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3" name="Freeform 8"/>
            <p:cNvSpPr/>
            <p:nvPr>
              <p:custDataLst>
                <p:tags r:id="rId15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4" name="Freeform 9"/>
            <p:cNvSpPr/>
            <p:nvPr>
              <p:custDataLst>
                <p:tags r:id="rId16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5" name="Freeform 10"/>
            <p:cNvSpPr/>
            <p:nvPr>
              <p:custDataLst>
                <p:tags r:id="rId17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6" name="Freeform 11"/>
            <p:cNvSpPr/>
            <p:nvPr>
              <p:custDataLst>
                <p:tags r:id="rId18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7" name="Freeform 12"/>
            <p:cNvSpPr/>
            <p:nvPr>
              <p:custDataLst>
                <p:tags r:id="rId19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8" name="Freeform 13"/>
            <p:cNvSpPr/>
            <p:nvPr>
              <p:custDataLst>
                <p:tags r:id="rId20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9" name="Freeform 14"/>
            <p:cNvSpPr/>
            <p:nvPr>
              <p:custDataLst>
                <p:tags r:id="rId21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40" name="Freeform 15"/>
            <p:cNvSpPr/>
            <p:nvPr>
              <p:custDataLst>
                <p:tags r:id="rId22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4" name="Freeform 16"/>
            <p:cNvSpPr/>
            <p:nvPr>
              <p:custDataLst>
                <p:tags r:id="rId23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5" name="Freeform 17"/>
            <p:cNvSpPr/>
            <p:nvPr>
              <p:custDataLst>
                <p:tags r:id="rId24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2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476" flipH="1">
            <a:off x="11174069" y="831702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4"/>
          <p:cNvSpPr>
            <a:spLocks noEditPoints="1"/>
          </p:cNvSpPr>
          <p:nvPr userDrawn="1">
            <p:custDataLst>
              <p:tags r:id="rId12"/>
            </p:custDataLst>
          </p:nvPr>
        </p:nvSpPr>
        <p:spPr bwMode="auto">
          <a:xfrm flipH="1">
            <a:off x="10929353" y="433806"/>
            <a:ext cx="504611" cy="32717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p>
            <a:endParaRPr lang="zh-CN" altLang="en-US" sz="231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13"/>
            </p:custDataLst>
          </p:nvPr>
        </p:nvGrpSpPr>
        <p:grpSpPr>
          <a:xfrm>
            <a:off x="113665" y="5781675"/>
            <a:ext cx="724535" cy="1000760"/>
            <a:chOff x="1413107" y="1041560"/>
            <a:chExt cx="3428652" cy="4730919"/>
          </a:xfrm>
          <a:noFill/>
        </p:grpSpPr>
        <p:sp>
          <p:nvSpPr>
            <p:cNvPr id="13" name="任意多边形 51"/>
            <p:cNvSpPr/>
            <p:nvPr>
              <p:custDataLst>
                <p:tags r:id="rId14"/>
              </p:custDataLst>
            </p:nvPr>
          </p:nvSpPr>
          <p:spPr>
            <a:xfrm>
              <a:off x="1413107" y="1041560"/>
              <a:ext cx="3428652" cy="3178746"/>
            </a:xfrm>
            <a:custGeom>
              <a:avLst/>
              <a:gdLst>
                <a:gd name="connsiteX0" fmla="*/ 1699290 w 3469620"/>
                <a:gd name="connsiteY0" fmla="*/ 63 h 3177017"/>
                <a:gd name="connsiteX1" fmla="*/ 3469474 w 3469620"/>
                <a:gd name="connsiteY1" fmla="*/ 1852310 h 3177017"/>
                <a:gd name="connsiteX2" fmla="*/ 2601967 w 3469620"/>
                <a:gd name="connsiteY2" fmla="*/ 3165294 h 3177017"/>
                <a:gd name="connsiteX3" fmla="*/ 1124859 w 3469620"/>
                <a:gd name="connsiteY3" fmla="*/ 3177017 h 3177017"/>
                <a:gd name="connsiteX4" fmla="*/ 11167 w 3469620"/>
                <a:gd name="connsiteY4" fmla="*/ 1899201 h 3177017"/>
                <a:gd name="connsiteX5" fmla="*/ 1699290 w 3469620"/>
                <a:gd name="connsiteY5" fmla="*/ 63 h 3177017"/>
                <a:gd name="connsiteX0-1" fmla="*/ 1699290 w 3469620"/>
                <a:gd name="connsiteY0-2" fmla="*/ 63 h 3177017"/>
                <a:gd name="connsiteX1-3" fmla="*/ 3469474 w 3469620"/>
                <a:gd name="connsiteY1-4" fmla="*/ 1852310 h 3177017"/>
                <a:gd name="connsiteX2-5" fmla="*/ 2601967 w 3469620"/>
                <a:gd name="connsiteY2-6" fmla="*/ 3165294 h 3177017"/>
                <a:gd name="connsiteX3-7" fmla="*/ 1124859 w 3469620"/>
                <a:gd name="connsiteY3-8" fmla="*/ 3177017 h 3177017"/>
                <a:gd name="connsiteX4-9" fmla="*/ 11167 w 3469620"/>
                <a:gd name="connsiteY4-10" fmla="*/ 1899201 h 3177017"/>
                <a:gd name="connsiteX5-11" fmla="*/ 1699290 w 3469620"/>
                <a:gd name="connsiteY5-12" fmla="*/ 63 h 3177017"/>
                <a:gd name="connsiteX0-13" fmla="*/ 1699290 w 3469620"/>
                <a:gd name="connsiteY0-14" fmla="*/ 63 h 3177017"/>
                <a:gd name="connsiteX1-15" fmla="*/ 3469474 w 3469620"/>
                <a:gd name="connsiteY1-16" fmla="*/ 1852310 h 3177017"/>
                <a:gd name="connsiteX2-17" fmla="*/ 2601967 w 3469620"/>
                <a:gd name="connsiteY2-18" fmla="*/ 3165294 h 3177017"/>
                <a:gd name="connsiteX3-19" fmla="*/ 1124859 w 3469620"/>
                <a:gd name="connsiteY3-20" fmla="*/ 3177017 h 3177017"/>
                <a:gd name="connsiteX4-21" fmla="*/ 11167 w 3469620"/>
                <a:gd name="connsiteY4-22" fmla="*/ 1899201 h 3177017"/>
                <a:gd name="connsiteX5-23" fmla="*/ 1699290 w 3469620"/>
                <a:gd name="connsiteY5-24" fmla="*/ 63 h 3177017"/>
                <a:gd name="connsiteX0-25" fmla="*/ 1699290 w 3469620"/>
                <a:gd name="connsiteY0-26" fmla="*/ 63 h 3177017"/>
                <a:gd name="connsiteX1-27" fmla="*/ 3469474 w 3469620"/>
                <a:gd name="connsiteY1-28" fmla="*/ 1852310 h 3177017"/>
                <a:gd name="connsiteX2-29" fmla="*/ 2601967 w 3469620"/>
                <a:gd name="connsiteY2-30" fmla="*/ 3165294 h 3177017"/>
                <a:gd name="connsiteX3-31" fmla="*/ 1124859 w 3469620"/>
                <a:gd name="connsiteY3-32" fmla="*/ 3177017 h 3177017"/>
                <a:gd name="connsiteX4-33" fmla="*/ 11167 w 3469620"/>
                <a:gd name="connsiteY4-34" fmla="*/ 1899201 h 3177017"/>
                <a:gd name="connsiteX5-35" fmla="*/ 1699290 w 3469620"/>
                <a:gd name="connsiteY5-36" fmla="*/ 63 h 3177017"/>
                <a:gd name="connsiteX0-37" fmla="*/ 1699290 w 3469620"/>
                <a:gd name="connsiteY0-38" fmla="*/ 63 h 3177017"/>
                <a:gd name="connsiteX1-39" fmla="*/ 3469474 w 3469620"/>
                <a:gd name="connsiteY1-40" fmla="*/ 1852310 h 3177017"/>
                <a:gd name="connsiteX2-41" fmla="*/ 2601967 w 3469620"/>
                <a:gd name="connsiteY2-42" fmla="*/ 3165294 h 3177017"/>
                <a:gd name="connsiteX3-43" fmla="*/ 1124859 w 3469620"/>
                <a:gd name="connsiteY3-44" fmla="*/ 3177017 h 3177017"/>
                <a:gd name="connsiteX4-45" fmla="*/ 11167 w 3469620"/>
                <a:gd name="connsiteY4-46" fmla="*/ 1899201 h 3177017"/>
                <a:gd name="connsiteX5-47" fmla="*/ 1699290 w 3469620"/>
                <a:gd name="connsiteY5-48" fmla="*/ 63 h 3177017"/>
                <a:gd name="connsiteX0-49" fmla="*/ 1694323 w 3464653"/>
                <a:gd name="connsiteY0-50" fmla="*/ 63 h 3177017"/>
                <a:gd name="connsiteX1-51" fmla="*/ 3464507 w 3464653"/>
                <a:gd name="connsiteY1-52" fmla="*/ 1852310 h 3177017"/>
                <a:gd name="connsiteX2-53" fmla="*/ 2597000 w 3464653"/>
                <a:gd name="connsiteY2-54" fmla="*/ 3165294 h 3177017"/>
                <a:gd name="connsiteX3-55" fmla="*/ 1119892 w 3464653"/>
                <a:gd name="connsiteY3-56" fmla="*/ 3177017 h 3177017"/>
                <a:gd name="connsiteX4-57" fmla="*/ 6200 w 3464653"/>
                <a:gd name="connsiteY4-58" fmla="*/ 1899201 h 3177017"/>
                <a:gd name="connsiteX5-59" fmla="*/ 1694323 w 3464653"/>
                <a:gd name="connsiteY5-60" fmla="*/ 63 h 3177017"/>
                <a:gd name="connsiteX0-61" fmla="*/ 1693073 w 3428206"/>
                <a:gd name="connsiteY0-62" fmla="*/ 628 h 3177582"/>
                <a:gd name="connsiteX1-63" fmla="*/ 3428088 w 3428206"/>
                <a:gd name="connsiteY1-64" fmla="*/ 1759090 h 3177582"/>
                <a:gd name="connsiteX2-65" fmla="*/ 2595750 w 3428206"/>
                <a:gd name="connsiteY2-66" fmla="*/ 3165859 h 3177582"/>
                <a:gd name="connsiteX3-67" fmla="*/ 1118642 w 3428206"/>
                <a:gd name="connsiteY3-68" fmla="*/ 3177582 h 3177582"/>
                <a:gd name="connsiteX4-69" fmla="*/ 4950 w 3428206"/>
                <a:gd name="connsiteY4-70" fmla="*/ 1899766 h 3177582"/>
                <a:gd name="connsiteX5-71" fmla="*/ 1693073 w 3428206"/>
                <a:gd name="connsiteY5-72" fmla="*/ 628 h 3177582"/>
                <a:gd name="connsiteX0-73" fmla="*/ 1694500 w 3429671"/>
                <a:gd name="connsiteY0-74" fmla="*/ 117 h 3177071"/>
                <a:gd name="connsiteX1-75" fmla="*/ 3429515 w 3429671"/>
                <a:gd name="connsiteY1-76" fmla="*/ 1758579 h 3177071"/>
                <a:gd name="connsiteX2-77" fmla="*/ 2597177 w 3429671"/>
                <a:gd name="connsiteY2-78" fmla="*/ 3165348 h 3177071"/>
                <a:gd name="connsiteX3-79" fmla="*/ 1120069 w 3429671"/>
                <a:gd name="connsiteY3-80" fmla="*/ 3177071 h 3177071"/>
                <a:gd name="connsiteX4-81" fmla="*/ 6377 w 3429671"/>
                <a:gd name="connsiteY4-82" fmla="*/ 1899255 h 3177071"/>
                <a:gd name="connsiteX5-83" fmla="*/ 1694500 w 3429671"/>
                <a:gd name="connsiteY5-84" fmla="*/ 117 h 3177071"/>
                <a:gd name="connsiteX0-85" fmla="*/ 1694806 w 3429986"/>
                <a:gd name="connsiteY0-86" fmla="*/ 162 h 3177116"/>
                <a:gd name="connsiteX1-87" fmla="*/ 3429821 w 3429986"/>
                <a:gd name="connsiteY1-88" fmla="*/ 1758624 h 3177116"/>
                <a:gd name="connsiteX2-89" fmla="*/ 2597483 w 3429986"/>
                <a:gd name="connsiteY2-90" fmla="*/ 3165393 h 3177116"/>
                <a:gd name="connsiteX3-91" fmla="*/ 1120375 w 3429986"/>
                <a:gd name="connsiteY3-92" fmla="*/ 3177116 h 3177116"/>
                <a:gd name="connsiteX4-93" fmla="*/ 6683 w 3429986"/>
                <a:gd name="connsiteY4-94" fmla="*/ 1899300 h 3177116"/>
                <a:gd name="connsiteX5-95" fmla="*/ 1694806 w 3429986"/>
                <a:gd name="connsiteY5-96" fmla="*/ 162 h 3177116"/>
                <a:gd name="connsiteX0-97" fmla="*/ 1693073 w 3428206"/>
                <a:gd name="connsiteY0-98" fmla="*/ 3527 h 3180481"/>
                <a:gd name="connsiteX1-99" fmla="*/ 3428088 w 3428206"/>
                <a:gd name="connsiteY1-100" fmla="*/ 1597866 h 3180481"/>
                <a:gd name="connsiteX2-101" fmla="*/ 2595750 w 3428206"/>
                <a:gd name="connsiteY2-102" fmla="*/ 3168758 h 3180481"/>
                <a:gd name="connsiteX3-103" fmla="*/ 1118642 w 3428206"/>
                <a:gd name="connsiteY3-104" fmla="*/ 3180481 h 3180481"/>
                <a:gd name="connsiteX4-105" fmla="*/ 4950 w 3428206"/>
                <a:gd name="connsiteY4-106" fmla="*/ 1902665 h 3180481"/>
                <a:gd name="connsiteX5-107" fmla="*/ 1693073 w 3428206"/>
                <a:gd name="connsiteY5-108" fmla="*/ 3527 h 3180481"/>
                <a:gd name="connsiteX0-109" fmla="*/ 1693073 w 3428206"/>
                <a:gd name="connsiteY0-110" fmla="*/ 835 h 3177789"/>
                <a:gd name="connsiteX1-111" fmla="*/ 3428088 w 3428206"/>
                <a:gd name="connsiteY1-112" fmla="*/ 1595174 h 3177789"/>
                <a:gd name="connsiteX2-113" fmla="*/ 2595750 w 3428206"/>
                <a:gd name="connsiteY2-114" fmla="*/ 3166066 h 3177789"/>
                <a:gd name="connsiteX3-115" fmla="*/ 1118642 w 3428206"/>
                <a:gd name="connsiteY3-116" fmla="*/ 3177789 h 3177789"/>
                <a:gd name="connsiteX4-117" fmla="*/ 4950 w 3428206"/>
                <a:gd name="connsiteY4-118" fmla="*/ 1735850 h 3177789"/>
                <a:gd name="connsiteX5-119" fmla="*/ 1693073 w 3428206"/>
                <a:gd name="connsiteY5-120" fmla="*/ 835 h 3177789"/>
                <a:gd name="connsiteX0-121" fmla="*/ 1693508 w 3428652"/>
                <a:gd name="connsiteY0-122" fmla="*/ 1792 h 3178746"/>
                <a:gd name="connsiteX1-123" fmla="*/ 3428523 w 3428652"/>
                <a:gd name="connsiteY1-124" fmla="*/ 1596131 h 3178746"/>
                <a:gd name="connsiteX2-125" fmla="*/ 2596185 w 3428652"/>
                <a:gd name="connsiteY2-126" fmla="*/ 3167023 h 3178746"/>
                <a:gd name="connsiteX3-127" fmla="*/ 1119077 w 3428652"/>
                <a:gd name="connsiteY3-128" fmla="*/ 3178746 h 3178746"/>
                <a:gd name="connsiteX4-129" fmla="*/ 5385 w 3428652"/>
                <a:gd name="connsiteY4-130" fmla="*/ 1736807 h 3178746"/>
                <a:gd name="connsiteX5-131" fmla="*/ 1693508 w 3428652"/>
                <a:gd name="connsiteY5-132" fmla="*/ 1792 h 3178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28652" h="3178746">
                  <a:moveTo>
                    <a:pt x="1693508" y="1792"/>
                  </a:moveTo>
                  <a:cubicBezTo>
                    <a:pt x="2369539" y="-33378"/>
                    <a:pt x="3442200" y="447270"/>
                    <a:pt x="3428523" y="1596131"/>
                  </a:cubicBezTo>
                  <a:cubicBezTo>
                    <a:pt x="3414846" y="2744992"/>
                    <a:pt x="2998678" y="2995084"/>
                    <a:pt x="2596185" y="3167023"/>
                  </a:cubicBezTo>
                  <a:lnTo>
                    <a:pt x="1119077" y="3178746"/>
                  </a:lnTo>
                  <a:cubicBezTo>
                    <a:pt x="587630" y="3000947"/>
                    <a:pt x="97216" y="2770392"/>
                    <a:pt x="5385" y="1736807"/>
                  </a:cubicBezTo>
                  <a:cubicBezTo>
                    <a:pt x="-86446" y="703222"/>
                    <a:pt x="1017477" y="36962"/>
                    <a:pt x="1693508" y="1792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4" name="椭圆 31"/>
            <p:cNvSpPr/>
            <p:nvPr>
              <p:custDataLst>
                <p:tags r:id="rId15"/>
              </p:custDataLst>
            </p:nvPr>
          </p:nvSpPr>
          <p:spPr>
            <a:xfrm>
              <a:off x="2484881" y="4853354"/>
              <a:ext cx="1450294" cy="9191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53628 w 695352"/>
                <a:gd name="connsiteY0-478" fmla="*/ 44808 h 508463"/>
                <a:gd name="connsiteX1-479" fmla="*/ 631204 w 695352"/>
                <a:gd name="connsiteY1-480" fmla="*/ 12286 h 508463"/>
                <a:gd name="connsiteX2-481" fmla="*/ 656856 w 695352"/>
                <a:gd name="connsiteY2-482" fmla="*/ 458623 h 508463"/>
                <a:gd name="connsiteX3-483" fmla="*/ 49985 w 695352"/>
                <a:gd name="connsiteY3-484" fmla="*/ 446218 h 508463"/>
                <a:gd name="connsiteX4-485" fmla="*/ 53628 w 695352"/>
                <a:gd name="connsiteY4-486" fmla="*/ 44808 h 508463"/>
                <a:gd name="connsiteX0-487" fmla="*/ 27233 w 668957"/>
                <a:gd name="connsiteY0-488" fmla="*/ 33309 h 496964"/>
                <a:gd name="connsiteX1-489" fmla="*/ 604809 w 668957"/>
                <a:gd name="connsiteY1-490" fmla="*/ 787 h 496964"/>
                <a:gd name="connsiteX2-491" fmla="*/ 630461 w 668957"/>
                <a:gd name="connsiteY2-492" fmla="*/ 447124 h 496964"/>
                <a:gd name="connsiteX3-493" fmla="*/ 23590 w 668957"/>
                <a:gd name="connsiteY3-494" fmla="*/ 434719 h 496964"/>
                <a:gd name="connsiteX4-495" fmla="*/ 27233 w 668957"/>
                <a:gd name="connsiteY4-496" fmla="*/ 33309 h 496964"/>
                <a:gd name="connsiteX0-497" fmla="*/ 56383 w 708074"/>
                <a:gd name="connsiteY0-498" fmla="*/ 44807 h 508462"/>
                <a:gd name="connsiteX1-499" fmla="*/ 672500 w 708074"/>
                <a:gd name="connsiteY1-500" fmla="*/ 12285 h 508462"/>
                <a:gd name="connsiteX2-501" fmla="*/ 659611 w 708074"/>
                <a:gd name="connsiteY2-502" fmla="*/ 458622 h 508462"/>
                <a:gd name="connsiteX3-503" fmla="*/ 52740 w 708074"/>
                <a:gd name="connsiteY3-504" fmla="*/ 446217 h 508462"/>
                <a:gd name="connsiteX4-505" fmla="*/ 56383 w 708074"/>
                <a:gd name="connsiteY4-506" fmla="*/ 44807 h 508462"/>
                <a:gd name="connsiteX0-507" fmla="*/ 29466 w 681157"/>
                <a:gd name="connsiteY0-508" fmla="*/ 33309 h 496964"/>
                <a:gd name="connsiteX1-509" fmla="*/ 645583 w 681157"/>
                <a:gd name="connsiteY1-510" fmla="*/ 787 h 496964"/>
                <a:gd name="connsiteX2-511" fmla="*/ 632694 w 681157"/>
                <a:gd name="connsiteY2-512" fmla="*/ 447124 h 496964"/>
                <a:gd name="connsiteX3-513" fmla="*/ 25823 w 681157"/>
                <a:gd name="connsiteY3-514" fmla="*/ 434719 h 496964"/>
                <a:gd name="connsiteX4-515" fmla="*/ 29466 w 681157"/>
                <a:gd name="connsiteY4-516" fmla="*/ 33309 h 4969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1157" h="496964">
                  <a:moveTo>
                    <a:pt x="29466" y="33309"/>
                  </a:moveTo>
                  <a:cubicBezTo>
                    <a:pt x="66687" y="6579"/>
                    <a:pt x="638715" y="-2974"/>
                    <a:pt x="645583" y="787"/>
                  </a:cubicBezTo>
                  <a:cubicBezTo>
                    <a:pt x="652451" y="4548"/>
                    <a:pt x="729564" y="374802"/>
                    <a:pt x="632694" y="447124"/>
                  </a:cubicBezTo>
                  <a:cubicBezTo>
                    <a:pt x="535824" y="519446"/>
                    <a:pt x="62180" y="511123"/>
                    <a:pt x="25823" y="434719"/>
                  </a:cubicBezTo>
                  <a:cubicBezTo>
                    <a:pt x="-10534" y="358315"/>
                    <a:pt x="-7755" y="60039"/>
                    <a:pt x="29466" y="33309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5" name="任意多边形 53"/>
            <p:cNvSpPr/>
            <p:nvPr>
              <p:custDataLst>
                <p:tags r:id="rId16"/>
              </p:custDataLst>
            </p:nvPr>
          </p:nvSpPr>
          <p:spPr>
            <a:xfrm>
              <a:off x="2602523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54"/>
            <p:cNvSpPr/>
            <p:nvPr>
              <p:custDataLst>
                <p:tags r:id="rId17"/>
              </p:custDataLst>
            </p:nvPr>
          </p:nvSpPr>
          <p:spPr>
            <a:xfrm>
              <a:off x="3126802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55"/>
            <p:cNvSpPr/>
            <p:nvPr>
              <p:custDataLst>
                <p:tags r:id="rId18"/>
              </p:custDataLst>
            </p:nvPr>
          </p:nvSpPr>
          <p:spPr>
            <a:xfrm>
              <a:off x="3804960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8" name="椭圆 31"/>
            <p:cNvSpPr/>
            <p:nvPr>
              <p:custDataLst>
                <p:tags r:id="rId19"/>
              </p:custDataLst>
            </p:nvPr>
          </p:nvSpPr>
          <p:spPr>
            <a:xfrm>
              <a:off x="2484881" y="4757644"/>
              <a:ext cx="1440000" cy="1914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95220 w 721339"/>
                <a:gd name="connsiteY0-478" fmla="*/ 66938 h 536957"/>
                <a:gd name="connsiteX1-479" fmla="*/ 635419 w 721339"/>
                <a:gd name="connsiteY1-480" fmla="*/ 42846 h 536957"/>
                <a:gd name="connsiteX2-481" fmla="*/ 661071 w 721339"/>
                <a:gd name="connsiteY2-482" fmla="*/ 489183 h 536957"/>
                <a:gd name="connsiteX3-483" fmla="*/ 54200 w 721339"/>
                <a:gd name="connsiteY3-484" fmla="*/ 476778 h 536957"/>
                <a:gd name="connsiteX4-485" fmla="*/ 95220 w 721339"/>
                <a:gd name="connsiteY4-486" fmla="*/ 66938 h 536957"/>
                <a:gd name="connsiteX0-487" fmla="*/ 97719 w 723838"/>
                <a:gd name="connsiteY0-488" fmla="*/ 55834 h 525853"/>
                <a:gd name="connsiteX1-489" fmla="*/ 637918 w 723838"/>
                <a:gd name="connsiteY1-490" fmla="*/ 31742 h 525853"/>
                <a:gd name="connsiteX2-491" fmla="*/ 663570 w 723838"/>
                <a:gd name="connsiteY2-492" fmla="*/ 478079 h 525853"/>
                <a:gd name="connsiteX3-493" fmla="*/ 56699 w 723838"/>
                <a:gd name="connsiteY3-494" fmla="*/ 465674 h 525853"/>
                <a:gd name="connsiteX4-495" fmla="*/ 97719 w 723838"/>
                <a:gd name="connsiteY4-496" fmla="*/ 55834 h 525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838" h="525853">
                  <a:moveTo>
                    <a:pt x="97719" y="55834"/>
                  </a:moveTo>
                  <a:cubicBezTo>
                    <a:pt x="203084" y="25657"/>
                    <a:pt x="543610" y="-38632"/>
                    <a:pt x="637918" y="31742"/>
                  </a:cubicBezTo>
                  <a:cubicBezTo>
                    <a:pt x="732226" y="102116"/>
                    <a:pt x="760440" y="405757"/>
                    <a:pt x="663570" y="478079"/>
                  </a:cubicBezTo>
                  <a:cubicBezTo>
                    <a:pt x="566700" y="550401"/>
                    <a:pt x="151007" y="536048"/>
                    <a:pt x="56699" y="465674"/>
                  </a:cubicBezTo>
                  <a:cubicBezTo>
                    <a:pt x="-37609" y="395300"/>
                    <a:pt x="-7646" y="86011"/>
                    <a:pt x="97719" y="55834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4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1" name="Freeform 6"/>
            <p:cNvSpPr/>
            <p:nvPr>
              <p:custDataLst>
                <p:tags r:id="rId5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3" name="Freeform 8"/>
            <p:cNvSpPr/>
            <p:nvPr>
              <p:custDataLst>
                <p:tags r:id="rId7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4" name="Freeform 9"/>
            <p:cNvSpPr/>
            <p:nvPr>
              <p:custDataLst>
                <p:tags r:id="rId8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5" name="Freeform 10"/>
            <p:cNvSpPr/>
            <p:nvPr>
              <p:custDataLst>
                <p:tags r:id="rId9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6" name="Freeform 11"/>
            <p:cNvSpPr/>
            <p:nvPr>
              <p:custDataLst>
                <p:tags r:id="rId10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7" name="Freeform 12"/>
            <p:cNvSpPr/>
            <p:nvPr>
              <p:custDataLst>
                <p:tags r:id="rId11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8" name="Freeform 13"/>
            <p:cNvSpPr/>
            <p:nvPr>
              <p:custDataLst>
                <p:tags r:id="rId12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9" name="Freeform 14"/>
            <p:cNvSpPr/>
            <p:nvPr>
              <p:custDataLst>
                <p:tags r:id="rId13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40" name="Freeform 15"/>
            <p:cNvSpPr/>
            <p:nvPr>
              <p:custDataLst>
                <p:tags r:id="rId14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4" name="Freeform 16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5" name="Freeform 17"/>
            <p:cNvSpPr/>
            <p:nvPr>
              <p:custDataLst>
                <p:tags r:id="rId16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</p:grpSp>
      <p:sp>
        <p:nvSpPr>
          <p:cNvPr id="10" name="矩形 9"/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2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24"/>
            </p:custDataLst>
          </p:nvPr>
        </p:nvGrpSpPr>
        <p:grpSpPr>
          <a:xfrm>
            <a:off x="113665" y="108585"/>
            <a:ext cx="724535" cy="1000760"/>
            <a:chOff x="1413107" y="1041560"/>
            <a:chExt cx="3428652" cy="4730919"/>
          </a:xfrm>
          <a:noFill/>
        </p:grpSpPr>
        <p:sp>
          <p:nvSpPr>
            <p:cNvPr id="13" name="任意多边形 51"/>
            <p:cNvSpPr/>
            <p:nvPr>
              <p:custDataLst>
                <p:tags r:id="rId25"/>
              </p:custDataLst>
            </p:nvPr>
          </p:nvSpPr>
          <p:spPr>
            <a:xfrm>
              <a:off x="1413107" y="1041560"/>
              <a:ext cx="3428652" cy="3178746"/>
            </a:xfrm>
            <a:custGeom>
              <a:avLst/>
              <a:gdLst>
                <a:gd name="connsiteX0" fmla="*/ 1699290 w 3469620"/>
                <a:gd name="connsiteY0" fmla="*/ 63 h 3177017"/>
                <a:gd name="connsiteX1" fmla="*/ 3469474 w 3469620"/>
                <a:gd name="connsiteY1" fmla="*/ 1852310 h 3177017"/>
                <a:gd name="connsiteX2" fmla="*/ 2601967 w 3469620"/>
                <a:gd name="connsiteY2" fmla="*/ 3165294 h 3177017"/>
                <a:gd name="connsiteX3" fmla="*/ 1124859 w 3469620"/>
                <a:gd name="connsiteY3" fmla="*/ 3177017 h 3177017"/>
                <a:gd name="connsiteX4" fmla="*/ 11167 w 3469620"/>
                <a:gd name="connsiteY4" fmla="*/ 1899201 h 3177017"/>
                <a:gd name="connsiteX5" fmla="*/ 1699290 w 3469620"/>
                <a:gd name="connsiteY5" fmla="*/ 63 h 3177017"/>
                <a:gd name="connsiteX0-1" fmla="*/ 1699290 w 3469620"/>
                <a:gd name="connsiteY0-2" fmla="*/ 63 h 3177017"/>
                <a:gd name="connsiteX1-3" fmla="*/ 3469474 w 3469620"/>
                <a:gd name="connsiteY1-4" fmla="*/ 1852310 h 3177017"/>
                <a:gd name="connsiteX2-5" fmla="*/ 2601967 w 3469620"/>
                <a:gd name="connsiteY2-6" fmla="*/ 3165294 h 3177017"/>
                <a:gd name="connsiteX3-7" fmla="*/ 1124859 w 3469620"/>
                <a:gd name="connsiteY3-8" fmla="*/ 3177017 h 3177017"/>
                <a:gd name="connsiteX4-9" fmla="*/ 11167 w 3469620"/>
                <a:gd name="connsiteY4-10" fmla="*/ 1899201 h 3177017"/>
                <a:gd name="connsiteX5-11" fmla="*/ 1699290 w 3469620"/>
                <a:gd name="connsiteY5-12" fmla="*/ 63 h 3177017"/>
                <a:gd name="connsiteX0-13" fmla="*/ 1699290 w 3469620"/>
                <a:gd name="connsiteY0-14" fmla="*/ 63 h 3177017"/>
                <a:gd name="connsiteX1-15" fmla="*/ 3469474 w 3469620"/>
                <a:gd name="connsiteY1-16" fmla="*/ 1852310 h 3177017"/>
                <a:gd name="connsiteX2-17" fmla="*/ 2601967 w 3469620"/>
                <a:gd name="connsiteY2-18" fmla="*/ 3165294 h 3177017"/>
                <a:gd name="connsiteX3-19" fmla="*/ 1124859 w 3469620"/>
                <a:gd name="connsiteY3-20" fmla="*/ 3177017 h 3177017"/>
                <a:gd name="connsiteX4-21" fmla="*/ 11167 w 3469620"/>
                <a:gd name="connsiteY4-22" fmla="*/ 1899201 h 3177017"/>
                <a:gd name="connsiteX5-23" fmla="*/ 1699290 w 3469620"/>
                <a:gd name="connsiteY5-24" fmla="*/ 63 h 3177017"/>
                <a:gd name="connsiteX0-25" fmla="*/ 1699290 w 3469620"/>
                <a:gd name="connsiteY0-26" fmla="*/ 63 h 3177017"/>
                <a:gd name="connsiteX1-27" fmla="*/ 3469474 w 3469620"/>
                <a:gd name="connsiteY1-28" fmla="*/ 1852310 h 3177017"/>
                <a:gd name="connsiteX2-29" fmla="*/ 2601967 w 3469620"/>
                <a:gd name="connsiteY2-30" fmla="*/ 3165294 h 3177017"/>
                <a:gd name="connsiteX3-31" fmla="*/ 1124859 w 3469620"/>
                <a:gd name="connsiteY3-32" fmla="*/ 3177017 h 3177017"/>
                <a:gd name="connsiteX4-33" fmla="*/ 11167 w 3469620"/>
                <a:gd name="connsiteY4-34" fmla="*/ 1899201 h 3177017"/>
                <a:gd name="connsiteX5-35" fmla="*/ 1699290 w 3469620"/>
                <a:gd name="connsiteY5-36" fmla="*/ 63 h 3177017"/>
                <a:gd name="connsiteX0-37" fmla="*/ 1699290 w 3469620"/>
                <a:gd name="connsiteY0-38" fmla="*/ 63 h 3177017"/>
                <a:gd name="connsiteX1-39" fmla="*/ 3469474 w 3469620"/>
                <a:gd name="connsiteY1-40" fmla="*/ 1852310 h 3177017"/>
                <a:gd name="connsiteX2-41" fmla="*/ 2601967 w 3469620"/>
                <a:gd name="connsiteY2-42" fmla="*/ 3165294 h 3177017"/>
                <a:gd name="connsiteX3-43" fmla="*/ 1124859 w 3469620"/>
                <a:gd name="connsiteY3-44" fmla="*/ 3177017 h 3177017"/>
                <a:gd name="connsiteX4-45" fmla="*/ 11167 w 3469620"/>
                <a:gd name="connsiteY4-46" fmla="*/ 1899201 h 3177017"/>
                <a:gd name="connsiteX5-47" fmla="*/ 1699290 w 3469620"/>
                <a:gd name="connsiteY5-48" fmla="*/ 63 h 3177017"/>
                <a:gd name="connsiteX0-49" fmla="*/ 1694323 w 3464653"/>
                <a:gd name="connsiteY0-50" fmla="*/ 63 h 3177017"/>
                <a:gd name="connsiteX1-51" fmla="*/ 3464507 w 3464653"/>
                <a:gd name="connsiteY1-52" fmla="*/ 1852310 h 3177017"/>
                <a:gd name="connsiteX2-53" fmla="*/ 2597000 w 3464653"/>
                <a:gd name="connsiteY2-54" fmla="*/ 3165294 h 3177017"/>
                <a:gd name="connsiteX3-55" fmla="*/ 1119892 w 3464653"/>
                <a:gd name="connsiteY3-56" fmla="*/ 3177017 h 3177017"/>
                <a:gd name="connsiteX4-57" fmla="*/ 6200 w 3464653"/>
                <a:gd name="connsiteY4-58" fmla="*/ 1899201 h 3177017"/>
                <a:gd name="connsiteX5-59" fmla="*/ 1694323 w 3464653"/>
                <a:gd name="connsiteY5-60" fmla="*/ 63 h 3177017"/>
                <a:gd name="connsiteX0-61" fmla="*/ 1693073 w 3428206"/>
                <a:gd name="connsiteY0-62" fmla="*/ 628 h 3177582"/>
                <a:gd name="connsiteX1-63" fmla="*/ 3428088 w 3428206"/>
                <a:gd name="connsiteY1-64" fmla="*/ 1759090 h 3177582"/>
                <a:gd name="connsiteX2-65" fmla="*/ 2595750 w 3428206"/>
                <a:gd name="connsiteY2-66" fmla="*/ 3165859 h 3177582"/>
                <a:gd name="connsiteX3-67" fmla="*/ 1118642 w 3428206"/>
                <a:gd name="connsiteY3-68" fmla="*/ 3177582 h 3177582"/>
                <a:gd name="connsiteX4-69" fmla="*/ 4950 w 3428206"/>
                <a:gd name="connsiteY4-70" fmla="*/ 1899766 h 3177582"/>
                <a:gd name="connsiteX5-71" fmla="*/ 1693073 w 3428206"/>
                <a:gd name="connsiteY5-72" fmla="*/ 628 h 3177582"/>
                <a:gd name="connsiteX0-73" fmla="*/ 1694500 w 3429671"/>
                <a:gd name="connsiteY0-74" fmla="*/ 117 h 3177071"/>
                <a:gd name="connsiteX1-75" fmla="*/ 3429515 w 3429671"/>
                <a:gd name="connsiteY1-76" fmla="*/ 1758579 h 3177071"/>
                <a:gd name="connsiteX2-77" fmla="*/ 2597177 w 3429671"/>
                <a:gd name="connsiteY2-78" fmla="*/ 3165348 h 3177071"/>
                <a:gd name="connsiteX3-79" fmla="*/ 1120069 w 3429671"/>
                <a:gd name="connsiteY3-80" fmla="*/ 3177071 h 3177071"/>
                <a:gd name="connsiteX4-81" fmla="*/ 6377 w 3429671"/>
                <a:gd name="connsiteY4-82" fmla="*/ 1899255 h 3177071"/>
                <a:gd name="connsiteX5-83" fmla="*/ 1694500 w 3429671"/>
                <a:gd name="connsiteY5-84" fmla="*/ 117 h 3177071"/>
                <a:gd name="connsiteX0-85" fmla="*/ 1694806 w 3429986"/>
                <a:gd name="connsiteY0-86" fmla="*/ 162 h 3177116"/>
                <a:gd name="connsiteX1-87" fmla="*/ 3429821 w 3429986"/>
                <a:gd name="connsiteY1-88" fmla="*/ 1758624 h 3177116"/>
                <a:gd name="connsiteX2-89" fmla="*/ 2597483 w 3429986"/>
                <a:gd name="connsiteY2-90" fmla="*/ 3165393 h 3177116"/>
                <a:gd name="connsiteX3-91" fmla="*/ 1120375 w 3429986"/>
                <a:gd name="connsiteY3-92" fmla="*/ 3177116 h 3177116"/>
                <a:gd name="connsiteX4-93" fmla="*/ 6683 w 3429986"/>
                <a:gd name="connsiteY4-94" fmla="*/ 1899300 h 3177116"/>
                <a:gd name="connsiteX5-95" fmla="*/ 1694806 w 3429986"/>
                <a:gd name="connsiteY5-96" fmla="*/ 162 h 3177116"/>
                <a:gd name="connsiteX0-97" fmla="*/ 1693073 w 3428206"/>
                <a:gd name="connsiteY0-98" fmla="*/ 3527 h 3180481"/>
                <a:gd name="connsiteX1-99" fmla="*/ 3428088 w 3428206"/>
                <a:gd name="connsiteY1-100" fmla="*/ 1597866 h 3180481"/>
                <a:gd name="connsiteX2-101" fmla="*/ 2595750 w 3428206"/>
                <a:gd name="connsiteY2-102" fmla="*/ 3168758 h 3180481"/>
                <a:gd name="connsiteX3-103" fmla="*/ 1118642 w 3428206"/>
                <a:gd name="connsiteY3-104" fmla="*/ 3180481 h 3180481"/>
                <a:gd name="connsiteX4-105" fmla="*/ 4950 w 3428206"/>
                <a:gd name="connsiteY4-106" fmla="*/ 1902665 h 3180481"/>
                <a:gd name="connsiteX5-107" fmla="*/ 1693073 w 3428206"/>
                <a:gd name="connsiteY5-108" fmla="*/ 3527 h 3180481"/>
                <a:gd name="connsiteX0-109" fmla="*/ 1693073 w 3428206"/>
                <a:gd name="connsiteY0-110" fmla="*/ 835 h 3177789"/>
                <a:gd name="connsiteX1-111" fmla="*/ 3428088 w 3428206"/>
                <a:gd name="connsiteY1-112" fmla="*/ 1595174 h 3177789"/>
                <a:gd name="connsiteX2-113" fmla="*/ 2595750 w 3428206"/>
                <a:gd name="connsiteY2-114" fmla="*/ 3166066 h 3177789"/>
                <a:gd name="connsiteX3-115" fmla="*/ 1118642 w 3428206"/>
                <a:gd name="connsiteY3-116" fmla="*/ 3177789 h 3177789"/>
                <a:gd name="connsiteX4-117" fmla="*/ 4950 w 3428206"/>
                <a:gd name="connsiteY4-118" fmla="*/ 1735850 h 3177789"/>
                <a:gd name="connsiteX5-119" fmla="*/ 1693073 w 3428206"/>
                <a:gd name="connsiteY5-120" fmla="*/ 835 h 3177789"/>
                <a:gd name="connsiteX0-121" fmla="*/ 1693508 w 3428652"/>
                <a:gd name="connsiteY0-122" fmla="*/ 1792 h 3178746"/>
                <a:gd name="connsiteX1-123" fmla="*/ 3428523 w 3428652"/>
                <a:gd name="connsiteY1-124" fmla="*/ 1596131 h 3178746"/>
                <a:gd name="connsiteX2-125" fmla="*/ 2596185 w 3428652"/>
                <a:gd name="connsiteY2-126" fmla="*/ 3167023 h 3178746"/>
                <a:gd name="connsiteX3-127" fmla="*/ 1119077 w 3428652"/>
                <a:gd name="connsiteY3-128" fmla="*/ 3178746 h 3178746"/>
                <a:gd name="connsiteX4-129" fmla="*/ 5385 w 3428652"/>
                <a:gd name="connsiteY4-130" fmla="*/ 1736807 h 3178746"/>
                <a:gd name="connsiteX5-131" fmla="*/ 1693508 w 3428652"/>
                <a:gd name="connsiteY5-132" fmla="*/ 1792 h 3178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28652" h="3178746">
                  <a:moveTo>
                    <a:pt x="1693508" y="1792"/>
                  </a:moveTo>
                  <a:cubicBezTo>
                    <a:pt x="2369539" y="-33378"/>
                    <a:pt x="3442200" y="447270"/>
                    <a:pt x="3428523" y="1596131"/>
                  </a:cubicBezTo>
                  <a:cubicBezTo>
                    <a:pt x="3414846" y="2744992"/>
                    <a:pt x="2998678" y="2995084"/>
                    <a:pt x="2596185" y="3167023"/>
                  </a:cubicBezTo>
                  <a:lnTo>
                    <a:pt x="1119077" y="3178746"/>
                  </a:lnTo>
                  <a:cubicBezTo>
                    <a:pt x="587630" y="3000947"/>
                    <a:pt x="97216" y="2770392"/>
                    <a:pt x="5385" y="1736807"/>
                  </a:cubicBezTo>
                  <a:cubicBezTo>
                    <a:pt x="-86446" y="703222"/>
                    <a:pt x="1017477" y="36962"/>
                    <a:pt x="1693508" y="1792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4" name="椭圆 31"/>
            <p:cNvSpPr/>
            <p:nvPr>
              <p:custDataLst>
                <p:tags r:id="rId26"/>
              </p:custDataLst>
            </p:nvPr>
          </p:nvSpPr>
          <p:spPr>
            <a:xfrm>
              <a:off x="2484881" y="4853354"/>
              <a:ext cx="1450294" cy="9191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53628 w 695352"/>
                <a:gd name="connsiteY0-478" fmla="*/ 44808 h 508463"/>
                <a:gd name="connsiteX1-479" fmla="*/ 631204 w 695352"/>
                <a:gd name="connsiteY1-480" fmla="*/ 12286 h 508463"/>
                <a:gd name="connsiteX2-481" fmla="*/ 656856 w 695352"/>
                <a:gd name="connsiteY2-482" fmla="*/ 458623 h 508463"/>
                <a:gd name="connsiteX3-483" fmla="*/ 49985 w 695352"/>
                <a:gd name="connsiteY3-484" fmla="*/ 446218 h 508463"/>
                <a:gd name="connsiteX4-485" fmla="*/ 53628 w 695352"/>
                <a:gd name="connsiteY4-486" fmla="*/ 44808 h 508463"/>
                <a:gd name="connsiteX0-487" fmla="*/ 27233 w 668957"/>
                <a:gd name="connsiteY0-488" fmla="*/ 33309 h 496964"/>
                <a:gd name="connsiteX1-489" fmla="*/ 604809 w 668957"/>
                <a:gd name="connsiteY1-490" fmla="*/ 787 h 496964"/>
                <a:gd name="connsiteX2-491" fmla="*/ 630461 w 668957"/>
                <a:gd name="connsiteY2-492" fmla="*/ 447124 h 496964"/>
                <a:gd name="connsiteX3-493" fmla="*/ 23590 w 668957"/>
                <a:gd name="connsiteY3-494" fmla="*/ 434719 h 496964"/>
                <a:gd name="connsiteX4-495" fmla="*/ 27233 w 668957"/>
                <a:gd name="connsiteY4-496" fmla="*/ 33309 h 496964"/>
                <a:gd name="connsiteX0-497" fmla="*/ 56383 w 708074"/>
                <a:gd name="connsiteY0-498" fmla="*/ 44807 h 508462"/>
                <a:gd name="connsiteX1-499" fmla="*/ 672500 w 708074"/>
                <a:gd name="connsiteY1-500" fmla="*/ 12285 h 508462"/>
                <a:gd name="connsiteX2-501" fmla="*/ 659611 w 708074"/>
                <a:gd name="connsiteY2-502" fmla="*/ 458622 h 508462"/>
                <a:gd name="connsiteX3-503" fmla="*/ 52740 w 708074"/>
                <a:gd name="connsiteY3-504" fmla="*/ 446217 h 508462"/>
                <a:gd name="connsiteX4-505" fmla="*/ 56383 w 708074"/>
                <a:gd name="connsiteY4-506" fmla="*/ 44807 h 508462"/>
                <a:gd name="connsiteX0-507" fmla="*/ 29466 w 681157"/>
                <a:gd name="connsiteY0-508" fmla="*/ 33309 h 496964"/>
                <a:gd name="connsiteX1-509" fmla="*/ 645583 w 681157"/>
                <a:gd name="connsiteY1-510" fmla="*/ 787 h 496964"/>
                <a:gd name="connsiteX2-511" fmla="*/ 632694 w 681157"/>
                <a:gd name="connsiteY2-512" fmla="*/ 447124 h 496964"/>
                <a:gd name="connsiteX3-513" fmla="*/ 25823 w 681157"/>
                <a:gd name="connsiteY3-514" fmla="*/ 434719 h 496964"/>
                <a:gd name="connsiteX4-515" fmla="*/ 29466 w 681157"/>
                <a:gd name="connsiteY4-516" fmla="*/ 33309 h 4969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1157" h="496964">
                  <a:moveTo>
                    <a:pt x="29466" y="33309"/>
                  </a:moveTo>
                  <a:cubicBezTo>
                    <a:pt x="66687" y="6579"/>
                    <a:pt x="638715" y="-2974"/>
                    <a:pt x="645583" y="787"/>
                  </a:cubicBezTo>
                  <a:cubicBezTo>
                    <a:pt x="652451" y="4548"/>
                    <a:pt x="729564" y="374802"/>
                    <a:pt x="632694" y="447124"/>
                  </a:cubicBezTo>
                  <a:cubicBezTo>
                    <a:pt x="535824" y="519446"/>
                    <a:pt x="62180" y="511123"/>
                    <a:pt x="25823" y="434719"/>
                  </a:cubicBezTo>
                  <a:cubicBezTo>
                    <a:pt x="-10534" y="358315"/>
                    <a:pt x="-7755" y="60039"/>
                    <a:pt x="29466" y="33309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5" name="任意多边形 53"/>
            <p:cNvSpPr/>
            <p:nvPr>
              <p:custDataLst>
                <p:tags r:id="rId27"/>
              </p:custDataLst>
            </p:nvPr>
          </p:nvSpPr>
          <p:spPr>
            <a:xfrm>
              <a:off x="2602523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54"/>
            <p:cNvSpPr/>
            <p:nvPr>
              <p:custDataLst>
                <p:tags r:id="rId28"/>
              </p:custDataLst>
            </p:nvPr>
          </p:nvSpPr>
          <p:spPr>
            <a:xfrm>
              <a:off x="3126802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55"/>
            <p:cNvSpPr/>
            <p:nvPr>
              <p:custDataLst>
                <p:tags r:id="rId29"/>
              </p:custDataLst>
            </p:nvPr>
          </p:nvSpPr>
          <p:spPr>
            <a:xfrm>
              <a:off x="3804960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8" name="椭圆 31"/>
            <p:cNvSpPr/>
            <p:nvPr>
              <p:custDataLst>
                <p:tags r:id="rId30"/>
              </p:custDataLst>
            </p:nvPr>
          </p:nvSpPr>
          <p:spPr>
            <a:xfrm>
              <a:off x="2484881" y="4757644"/>
              <a:ext cx="1440000" cy="1914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95220 w 721339"/>
                <a:gd name="connsiteY0-478" fmla="*/ 66938 h 536957"/>
                <a:gd name="connsiteX1-479" fmla="*/ 635419 w 721339"/>
                <a:gd name="connsiteY1-480" fmla="*/ 42846 h 536957"/>
                <a:gd name="connsiteX2-481" fmla="*/ 661071 w 721339"/>
                <a:gd name="connsiteY2-482" fmla="*/ 489183 h 536957"/>
                <a:gd name="connsiteX3-483" fmla="*/ 54200 w 721339"/>
                <a:gd name="connsiteY3-484" fmla="*/ 476778 h 536957"/>
                <a:gd name="connsiteX4-485" fmla="*/ 95220 w 721339"/>
                <a:gd name="connsiteY4-486" fmla="*/ 66938 h 536957"/>
                <a:gd name="connsiteX0-487" fmla="*/ 97719 w 723838"/>
                <a:gd name="connsiteY0-488" fmla="*/ 55834 h 525853"/>
                <a:gd name="connsiteX1-489" fmla="*/ 637918 w 723838"/>
                <a:gd name="connsiteY1-490" fmla="*/ 31742 h 525853"/>
                <a:gd name="connsiteX2-491" fmla="*/ 663570 w 723838"/>
                <a:gd name="connsiteY2-492" fmla="*/ 478079 h 525853"/>
                <a:gd name="connsiteX3-493" fmla="*/ 56699 w 723838"/>
                <a:gd name="connsiteY3-494" fmla="*/ 465674 h 525853"/>
                <a:gd name="connsiteX4-495" fmla="*/ 97719 w 723838"/>
                <a:gd name="connsiteY4-496" fmla="*/ 55834 h 525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838" h="525853">
                  <a:moveTo>
                    <a:pt x="97719" y="55834"/>
                  </a:moveTo>
                  <a:cubicBezTo>
                    <a:pt x="203084" y="25657"/>
                    <a:pt x="543610" y="-38632"/>
                    <a:pt x="637918" y="31742"/>
                  </a:cubicBezTo>
                  <a:cubicBezTo>
                    <a:pt x="732226" y="102116"/>
                    <a:pt x="760440" y="405757"/>
                    <a:pt x="663570" y="478079"/>
                  </a:cubicBezTo>
                  <a:cubicBezTo>
                    <a:pt x="566700" y="550401"/>
                    <a:pt x="151007" y="536048"/>
                    <a:pt x="56699" y="465674"/>
                  </a:cubicBezTo>
                  <a:cubicBezTo>
                    <a:pt x="-37609" y="395300"/>
                    <a:pt x="-7646" y="86011"/>
                    <a:pt x="97719" y="55834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1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1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1" name="Freeform 6"/>
            <p:cNvSpPr/>
            <p:nvPr>
              <p:custDataLst>
                <p:tags r:id="rId1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1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3" name="Freeform 8"/>
            <p:cNvSpPr/>
            <p:nvPr>
              <p:custDataLst>
                <p:tags r:id="rId1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4" name="Freeform 9"/>
            <p:cNvSpPr/>
            <p:nvPr>
              <p:custDataLst>
                <p:tags r:id="rId1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5" name="Freeform 10"/>
            <p:cNvSpPr/>
            <p:nvPr>
              <p:custDataLst>
                <p:tags r:id="rId1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6" name="Freeform 11"/>
            <p:cNvSpPr/>
            <p:nvPr>
              <p:custDataLst>
                <p:tags r:id="rId1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7" name="Freeform 12"/>
            <p:cNvSpPr/>
            <p:nvPr>
              <p:custDataLst>
                <p:tags r:id="rId2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8" name="Freeform 13"/>
            <p:cNvSpPr/>
            <p:nvPr>
              <p:custDataLst>
                <p:tags r:id="rId2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9" name="Freeform 14"/>
            <p:cNvSpPr/>
            <p:nvPr>
              <p:custDataLst>
                <p:tags r:id="rId2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40" name="Freeform 15"/>
            <p:cNvSpPr/>
            <p:nvPr>
              <p:custDataLst>
                <p:tags r:id="rId2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4" name="Freeform 16"/>
            <p:cNvSpPr/>
            <p:nvPr>
              <p:custDataLst>
                <p:tags r:id="rId2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5" name="Freeform 17"/>
            <p:cNvSpPr/>
            <p:nvPr>
              <p:custDataLst>
                <p:tags r:id="rId2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4"/>
            </p:custDataLst>
          </p:nvPr>
        </p:nvGrpSpPr>
        <p:grpSpPr>
          <a:xfrm>
            <a:off x="392430" y="362585"/>
            <a:ext cx="724535" cy="1000760"/>
            <a:chOff x="1413107" y="1041560"/>
            <a:chExt cx="3428652" cy="4730919"/>
          </a:xfrm>
          <a:noFill/>
        </p:grpSpPr>
        <p:sp>
          <p:nvSpPr>
            <p:cNvPr id="13" name="任意多边形 51"/>
            <p:cNvSpPr/>
            <p:nvPr>
              <p:custDataLst>
                <p:tags r:id="rId5"/>
              </p:custDataLst>
            </p:nvPr>
          </p:nvSpPr>
          <p:spPr>
            <a:xfrm>
              <a:off x="1413107" y="1041560"/>
              <a:ext cx="3428652" cy="3178746"/>
            </a:xfrm>
            <a:custGeom>
              <a:avLst/>
              <a:gdLst>
                <a:gd name="connsiteX0" fmla="*/ 1699290 w 3469620"/>
                <a:gd name="connsiteY0" fmla="*/ 63 h 3177017"/>
                <a:gd name="connsiteX1" fmla="*/ 3469474 w 3469620"/>
                <a:gd name="connsiteY1" fmla="*/ 1852310 h 3177017"/>
                <a:gd name="connsiteX2" fmla="*/ 2601967 w 3469620"/>
                <a:gd name="connsiteY2" fmla="*/ 3165294 h 3177017"/>
                <a:gd name="connsiteX3" fmla="*/ 1124859 w 3469620"/>
                <a:gd name="connsiteY3" fmla="*/ 3177017 h 3177017"/>
                <a:gd name="connsiteX4" fmla="*/ 11167 w 3469620"/>
                <a:gd name="connsiteY4" fmla="*/ 1899201 h 3177017"/>
                <a:gd name="connsiteX5" fmla="*/ 1699290 w 3469620"/>
                <a:gd name="connsiteY5" fmla="*/ 63 h 3177017"/>
                <a:gd name="connsiteX0-1" fmla="*/ 1699290 w 3469620"/>
                <a:gd name="connsiteY0-2" fmla="*/ 63 h 3177017"/>
                <a:gd name="connsiteX1-3" fmla="*/ 3469474 w 3469620"/>
                <a:gd name="connsiteY1-4" fmla="*/ 1852310 h 3177017"/>
                <a:gd name="connsiteX2-5" fmla="*/ 2601967 w 3469620"/>
                <a:gd name="connsiteY2-6" fmla="*/ 3165294 h 3177017"/>
                <a:gd name="connsiteX3-7" fmla="*/ 1124859 w 3469620"/>
                <a:gd name="connsiteY3-8" fmla="*/ 3177017 h 3177017"/>
                <a:gd name="connsiteX4-9" fmla="*/ 11167 w 3469620"/>
                <a:gd name="connsiteY4-10" fmla="*/ 1899201 h 3177017"/>
                <a:gd name="connsiteX5-11" fmla="*/ 1699290 w 3469620"/>
                <a:gd name="connsiteY5-12" fmla="*/ 63 h 3177017"/>
                <a:gd name="connsiteX0-13" fmla="*/ 1699290 w 3469620"/>
                <a:gd name="connsiteY0-14" fmla="*/ 63 h 3177017"/>
                <a:gd name="connsiteX1-15" fmla="*/ 3469474 w 3469620"/>
                <a:gd name="connsiteY1-16" fmla="*/ 1852310 h 3177017"/>
                <a:gd name="connsiteX2-17" fmla="*/ 2601967 w 3469620"/>
                <a:gd name="connsiteY2-18" fmla="*/ 3165294 h 3177017"/>
                <a:gd name="connsiteX3-19" fmla="*/ 1124859 w 3469620"/>
                <a:gd name="connsiteY3-20" fmla="*/ 3177017 h 3177017"/>
                <a:gd name="connsiteX4-21" fmla="*/ 11167 w 3469620"/>
                <a:gd name="connsiteY4-22" fmla="*/ 1899201 h 3177017"/>
                <a:gd name="connsiteX5-23" fmla="*/ 1699290 w 3469620"/>
                <a:gd name="connsiteY5-24" fmla="*/ 63 h 3177017"/>
                <a:gd name="connsiteX0-25" fmla="*/ 1699290 w 3469620"/>
                <a:gd name="connsiteY0-26" fmla="*/ 63 h 3177017"/>
                <a:gd name="connsiteX1-27" fmla="*/ 3469474 w 3469620"/>
                <a:gd name="connsiteY1-28" fmla="*/ 1852310 h 3177017"/>
                <a:gd name="connsiteX2-29" fmla="*/ 2601967 w 3469620"/>
                <a:gd name="connsiteY2-30" fmla="*/ 3165294 h 3177017"/>
                <a:gd name="connsiteX3-31" fmla="*/ 1124859 w 3469620"/>
                <a:gd name="connsiteY3-32" fmla="*/ 3177017 h 3177017"/>
                <a:gd name="connsiteX4-33" fmla="*/ 11167 w 3469620"/>
                <a:gd name="connsiteY4-34" fmla="*/ 1899201 h 3177017"/>
                <a:gd name="connsiteX5-35" fmla="*/ 1699290 w 3469620"/>
                <a:gd name="connsiteY5-36" fmla="*/ 63 h 3177017"/>
                <a:gd name="connsiteX0-37" fmla="*/ 1699290 w 3469620"/>
                <a:gd name="connsiteY0-38" fmla="*/ 63 h 3177017"/>
                <a:gd name="connsiteX1-39" fmla="*/ 3469474 w 3469620"/>
                <a:gd name="connsiteY1-40" fmla="*/ 1852310 h 3177017"/>
                <a:gd name="connsiteX2-41" fmla="*/ 2601967 w 3469620"/>
                <a:gd name="connsiteY2-42" fmla="*/ 3165294 h 3177017"/>
                <a:gd name="connsiteX3-43" fmla="*/ 1124859 w 3469620"/>
                <a:gd name="connsiteY3-44" fmla="*/ 3177017 h 3177017"/>
                <a:gd name="connsiteX4-45" fmla="*/ 11167 w 3469620"/>
                <a:gd name="connsiteY4-46" fmla="*/ 1899201 h 3177017"/>
                <a:gd name="connsiteX5-47" fmla="*/ 1699290 w 3469620"/>
                <a:gd name="connsiteY5-48" fmla="*/ 63 h 3177017"/>
                <a:gd name="connsiteX0-49" fmla="*/ 1694323 w 3464653"/>
                <a:gd name="connsiteY0-50" fmla="*/ 63 h 3177017"/>
                <a:gd name="connsiteX1-51" fmla="*/ 3464507 w 3464653"/>
                <a:gd name="connsiteY1-52" fmla="*/ 1852310 h 3177017"/>
                <a:gd name="connsiteX2-53" fmla="*/ 2597000 w 3464653"/>
                <a:gd name="connsiteY2-54" fmla="*/ 3165294 h 3177017"/>
                <a:gd name="connsiteX3-55" fmla="*/ 1119892 w 3464653"/>
                <a:gd name="connsiteY3-56" fmla="*/ 3177017 h 3177017"/>
                <a:gd name="connsiteX4-57" fmla="*/ 6200 w 3464653"/>
                <a:gd name="connsiteY4-58" fmla="*/ 1899201 h 3177017"/>
                <a:gd name="connsiteX5-59" fmla="*/ 1694323 w 3464653"/>
                <a:gd name="connsiteY5-60" fmla="*/ 63 h 3177017"/>
                <a:gd name="connsiteX0-61" fmla="*/ 1693073 w 3428206"/>
                <a:gd name="connsiteY0-62" fmla="*/ 628 h 3177582"/>
                <a:gd name="connsiteX1-63" fmla="*/ 3428088 w 3428206"/>
                <a:gd name="connsiteY1-64" fmla="*/ 1759090 h 3177582"/>
                <a:gd name="connsiteX2-65" fmla="*/ 2595750 w 3428206"/>
                <a:gd name="connsiteY2-66" fmla="*/ 3165859 h 3177582"/>
                <a:gd name="connsiteX3-67" fmla="*/ 1118642 w 3428206"/>
                <a:gd name="connsiteY3-68" fmla="*/ 3177582 h 3177582"/>
                <a:gd name="connsiteX4-69" fmla="*/ 4950 w 3428206"/>
                <a:gd name="connsiteY4-70" fmla="*/ 1899766 h 3177582"/>
                <a:gd name="connsiteX5-71" fmla="*/ 1693073 w 3428206"/>
                <a:gd name="connsiteY5-72" fmla="*/ 628 h 3177582"/>
                <a:gd name="connsiteX0-73" fmla="*/ 1694500 w 3429671"/>
                <a:gd name="connsiteY0-74" fmla="*/ 117 h 3177071"/>
                <a:gd name="connsiteX1-75" fmla="*/ 3429515 w 3429671"/>
                <a:gd name="connsiteY1-76" fmla="*/ 1758579 h 3177071"/>
                <a:gd name="connsiteX2-77" fmla="*/ 2597177 w 3429671"/>
                <a:gd name="connsiteY2-78" fmla="*/ 3165348 h 3177071"/>
                <a:gd name="connsiteX3-79" fmla="*/ 1120069 w 3429671"/>
                <a:gd name="connsiteY3-80" fmla="*/ 3177071 h 3177071"/>
                <a:gd name="connsiteX4-81" fmla="*/ 6377 w 3429671"/>
                <a:gd name="connsiteY4-82" fmla="*/ 1899255 h 3177071"/>
                <a:gd name="connsiteX5-83" fmla="*/ 1694500 w 3429671"/>
                <a:gd name="connsiteY5-84" fmla="*/ 117 h 3177071"/>
                <a:gd name="connsiteX0-85" fmla="*/ 1694806 w 3429986"/>
                <a:gd name="connsiteY0-86" fmla="*/ 162 h 3177116"/>
                <a:gd name="connsiteX1-87" fmla="*/ 3429821 w 3429986"/>
                <a:gd name="connsiteY1-88" fmla="*/ 1758624 h 3177116"/>
                <a:gd name="connsiteX2-89" fmla="*/ 2597483 w 3429986"/>
                <a:gd name="connsiteY2-90" fmla="*/ 3165393 h 3177116"/>
                <a:gd name="connsiteX3-91" fmla="*/ 1120375 w 3429986"/>
                <a:gd name="connsiteY3-92" fmla="*/ 3177116 h 3177116"/>
                <a:gd name="connsiteX4-93" fmla="*/ 6683 w 3429986"/>
                <a:gd name="connsiteY4-94" fmla="*/ 1899300 h 3177116"/>
                <a:gd name="connsiteX5-95" fmla="*/ 1694806 w 3429986"/>
                <a:gd name="connsiteY5-96" fmla="*/ 162 h 3177116"/>
                <a:gd name="connsiteX0-97" fmla="*/ 1693073 w 3428206"/>
                <a:gd name="connsiteY0-98" fmla="*/ 3527 h 3180481"/>
                <a:gd name="connsiteX1-99" fmla="*/ 3428088 w 3428206"/>
                <a:gd name="connsiteY1-100" fmla="*/ 1597866 h 3180481"/>
                <a:gd name="connsiteX2-101" fmla="*/ 2595750 w 3428206"/>
                <a:gd name="connsiteY2-102" fmla="*/ 3168758 h 3180481"/>
                <a:gd name="connsiteX3-103" fmla="*/ 1118642 w 3428206"/>
                <a:gd name="connsiteY3-104" fmla="*/ 3180481 h 3180481"/>
                <a:gd name="connsiteX4-105" fmla="*/ 4950 w 3428206"/>
                <a:gd name="connsiteY4-106" fmla="*/ 1902665 h 3180481"/>
                <a:gd name="connsiteX5-107" fmla="*/ 1693073 w 3428206"/>
                <a:gd name="connsiteY5-108" fmla="*/ 3527 h 3180481"/>
                <a:gd name="connsiteX0-109" fmla="*/ 1693073 w 3428206"/>
                <a:gd name="connsiteY0-110" fmla="*/ 835 h 3177789"/>
                <a:gd name="connsiteX1-111" fmla="*/ 3428088 w 3428206"/>
                <a:gd name="connsiteY1-112" fmla="*/ 1595174 h 3177789"/>
                <a:gd name="connsiteX2-113" fmla="*/ 2595750 w 3428206"/>
                <a:gd name="connsiteY2-114" fmla="*/ 3166066 h 3177789"/>
                <a:gd name="connsiteX3-115" fmla="*/ 1118642 w 3428206"/>
                <a:gd name="connsiteY3-116" fmla="*/ 3177789 h 3177789"/>
                <a:gd name="connsiteX4-117" fmla="*/ 4950 w 3428206"/>
                <a:gd name="connsiteY4-118" fmla="*/ 1735850 h 3177789"/>
                <a:gd name="connsiteX5-119" fmla="*/ 1693073 w 3428206"/>
                <a:gd name="connsiteY5-120" fmla="*/ 835 h 3177789"/>
                <a:gd name="connsiteX0-121" fmla="*/ 1693508 w 3428652"/>
                <a:gd name="connsiteY0-122" fmla="*/ 1792 h 3178746"/>
                <a:gd name="connsiteX1-123" fmla="*/ 3428523 w 3428652"/>
                <a:gd name="connsiteY1-124" fmla="*/ 1596131 h 3178746"/>
                <a:gd name="connsiteX2-125" fmla="*/ 2596185 w 3428652"/>
                <a:gd name="connsiteY2-126" fmla="*/ 3167023 h 3178746"/>
                <a:gd name="connsiteX3-127" fmla="*/ 1119077 w 3428652"/>
                <a:gd name="connsiteY3-128" fmla="*/ 3178746 h 3178746"/>
                <a:gd name="connsiteX4-129" fmla="*/ 5385 w 3428652"/>
                <a:gd name="connsiteY4-130" fmla="*/ 1736807 h 3178746"/>
                <a:gd name="connsiteX5-131" fmla="*/ 1693508 w 3428652"/>
                <a:gd name="connsiteY5-132" fmla="*/ 1792 h 317874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428652" h="3178746">
                  <a:moveTo>
                    <a:pt x="1693508" y="1792"/>
                  </a:moveTo>
                  <a:cubicBezTo>
                    <a:pt x="2369539" y="-33378"/>
                    <a:pt x="3442200" y="447270"/>
                    <a:pt x="3428523" y="1596131"/>
                  </a:cubicBezTo>
                  <a:cubicBezTo>
                    <a:pt x="3414846" y="2744992"/>
                    <a:pt x="2998678" y="2995084"/>
                    <a:pt x="2596185" y="3167023"/>
                  </a:cubicBezTo>
                  <a:lnTo>
                    <a:pt x="1119077" y="3178746"/>
                  </a:lnTo>
                  <a:cubicBezTo>
                    <a:pt x="587630" y="3000947"/>
                    <a:pt x="97216" y="2770392"/>
                    <a:pt x="5385" y="1736807"/>
                  </a:cubicBezTo>
                  <a:cubicBezTo>
                    <a:pt x="-86446" y="703222"/>
                    <a:pt x="1017477" y="36962"/>
                    <a:pt x="1693508" y="1792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4" name="椭圆 31"/>
            <p:cNvSpPr/>
            <p:nvPr>
              <p:custDataLst>
                <p:tags r:id="rId6"/>
              </p:custDataLst>
            </p:nvPr>
          </p:nvSpPr>
          <p:spPr>
            <a:xfrm>
              <a:off x="2484881" y="4853354"/>
              <a:ext cx="1450294" cy="91912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53628 w 695352"/>
                <a:gd name="connsiteY0-478" fmla="*/ 44808 h 508463"/>
                <a:gd name="connsiteX1-479" fmla="*/ 631204 w 695352"/>
                <a:gd name="connsiteY1-480" fmla="*/ 12286 h 508463"/>
                <a:gd name="connsiteX2-481" fmla="*/ 656856 w 695352"/>
                <a:gd name="connsiteY2-482" fmla="*/ 458623 h 508463"/>
                <a:gd name="connsiteX3-483" fmla="*/ 49985 w 695352"/>
                <a:gd name="connsiteY3-484" fmla="*/ 446218 h 508463"/>
                <a:gd name="connsiteX4-485" fmla="*/ 53628 w 695352"/>
                <a:gd name="connsiteY4-486" fmla="*/ 44808 h 508463"/>
                <a:gd name="connsiteX0-487" fmla="*/ 27233 w 668957"/>
                <a:gd name="connsiteY0-488" fmla="*/ 33309 h 496964"/>
                <a:gd name="connsiteX1-489" fmla="*/ 604809 w 668957"/>
                <a:gd name="connsiteY1-490" fmla="*/ 787 h 496964"/>
                <a:gd name="connsiteX2-491" fmla="*/ 630461 w 668957"/>
                <a:gd name="connsiteY2-492" fmla="*/ 447124 h 496964"/>
                <a:gd name="connsiteX3-493" fmla="*/ 23590 w 668957"/>
                <a:gd name="connsiteY3-494" fmla="*/ 434719 h 496964"/>
                <a:gd name="connsiteX4-495" fmla="*/ 27233 w 668957"/>
                <a:gd name="connsiteY4-496" fmla="*/ 33309 h 496964"/>
                <a:gd name="connsiteX0-497" fmla="*/ 56383 w 708074"/>
                <a:gd name="connsiteY0-498" fmla="*/ 44807 h 508462"/>
                <a:gd name="connsiteX1-499" fmla="*/ 672500 w 708074"/>
                <a:gd name="connsiteY1-500" fmla="*/ 12285 h 508462"/>
                <a:gd name="connsiteX2-501" fmla="*/ 659611 w 708074"/>
                <a:gd name="connsiteY2-502" fmla="*/ 458622 h 508462"/>
                <a:gd name="connsiteX3-503" fmla="*/ 52740 w 708074"/>
                <a:gd name="connsiteY3-504" fmla="*/ 446217 h 508462"/>
                <a:gd name="connsiteX4-505" fmla="*/ 56383 w 708074"/>
                <a:gd name="connsiteY4-506" fmla="*/ 44807 h 508462"/>
                <a:gd name="connsiteX0-507" fmla="*/ 29466 w 681157"/>
                <a:gd name="connsiteY0-508" fmla="*/ 33309 h 496964"/>
                <a:gd name="connsiteX1-509" fmla="*/ 645583 w 681157"/>
                <a:gd name="connsiteY1-510" fmla="*/ 787 h 496964"/>
                <a:gd name="connsiteX2-511" fmla="*/ 632694 w 681157"/>
                <a:gd name="connsiteY2-512" fmla="*/ 447124 h 496964"/>
                <a:gd name="connsiteX3-513" fmla="*/ 25823 w 681157"/>
                <a:gd name="connsiteY3-514" fmla="*/ 434719 h 496964"/>
                <a:gd name="connsiteX4-515" fmla="*/ 29466 w 681157"/>
                <a:gd name="connsiteY4-516" fmla="*/ 33309 h 49696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81157" h="496964">
                  <a:moveTo>
                    <a:pt x="29466" y="33309"/>
                  </a:moveTo>
                  <a:cubicBezTo>
                    <a:pt x="66687" y="6579"/>
                    <a:pt x="638715" y="-2974"/>
                    <a:pt x="645583" y="787"/>
                  </a:cubicBezTo>
                  <a:cubicBezTo>
                    <a:pt x="652451" y="4548"/>
                    <a:pt x="729564" y="374802"/>
                    <a:pt x="632694" y="447124"/>
                  </a:cubicBezTo>
                  <a:cubicBezTo>
                    <a:pt x="535824" y="519446"/>
                    <a:pt x="62180" y="511123"/>
                    <a:pt x="25823" y="434719"/>
                  </a:cubicBezTo>
                  <a:cubicBezTo>
                    <a:pt x="-10534" y="358315"/>
                    <a:pt x="-7755" y="60039"/>
                    <a:pt x="29466" y="33309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5" name="任意多边形 53"/>
            <p:cNvSpPr/>
            <p:nvPr>
              <p:custDataLst>
                <p:tags r:id="rId7"/>
              </p:custDataLst>
            </p:nvPr>
          </p:nvSpPr>
          <p:spPr>
            <a:xfrm>
              <a:off x="2602523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6" name="任意多边形 54"/>
            <p:cNvSpPr/>
            <p:nvPr>
              <p:custDataLst>
                <p:tags r:id="rId8"/>
              </p:custDataLst>
            </p:nvPr>
          </p:nvSpPr>
          <p:spPr>
            <a:xfrm>
              <a:off x="3126802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55"/>
            <p:cNvSpPr/>
            <p:nvPr>
              <p:custDataLst>
                <p:tags r:id="rId9"/>
              </p:custDataLst>
            </p:nvPr>
          </p:nvSpPr>
          <p:spPr>
            <a:xfrm>
              <a:off x="3804960" y="4220308"/>
              <a:ext cx="11723" cy="633046"/>
            </a:xfrm>
            <a:custGeom>
              <a:avLst/>
              <a:gdLst>
                <a:gd name="connsiteX0" fmla="*/ 0 w 11723"/>
                <a:gd name="connsiteY0" fmla="*/ 633046 h 633046"/>
                <a:gd name="connsiteX1" fmla="*/ 11723 w 11723"/>
                <a:gd name="connsiteY1" fmla="*/ 246184 h 633046"/>
                <a:gd name="connsiteX2" fmla="*/ 0 w 11723"/>
                <a:gd name="connsiteY2" fmla="*/ 0 h 633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723" h="633046">
                  <a:moveTo>
                    <a:pt x="0" y="633046"/>
                  </a:moveTo>
                  <a:cubicBezTo>
                    <a:pt x="5861" y="492369"/>
                    <a:pt x="11723" y="351692"/>
                    <a:pt x="11723" y="246184"/>
                  </a:cubicBezTo>
                  <a:cubicBezTo>
                    <a:pt x="11723" y="140676"/>
                    <a:pt x="5861" y="70338"/>
                    <a:pt x="0" y="0"/>
                  </a:cubicBezTo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  <p:sp>
          <p:nvSpPr>
            <p:cNvPr id="18" name="椭圆 31"/>
            <p:cNvSpPr/>
            <p:nvPr>
              <p:custDataLst>
                <p:tags r:id="rId10"/>
              </p:custDataLst>
            </p:nvPr>
          </p:nvSpPr>
          <p:spPr>
            <a:xfrm>
              <a:off x="2484881" y="4757644"/>
              <a:ext cx="1440000" cy="191423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-1" fmla="*/ 328247 w 656494"/>
                <a:gd name="connsiteY0-2" fmla="*/ 0 h 633046"/>
                <a:gd name="connsiteX1-3" fmla="*/ 656494 w 656494"/>
                <a:gd name="connsiteY1-4" fmla="*/ 316523 h 633046"/>
                <a:gd name="connsiteX2-5" fmla="*/ 328247 w 656494"/>
                <a:gd name="connsiteY2-6" fmla="*/ 633046 h 633046"/>
                <a:gd name="connsiteX3-7" fmla="*/ 0 w 656494"/>
                <a:gd name="connsiteY3-8" fmla="*/ 316523 h 633046"/>
                <a:gd name="connsiteX4-9" fmla="*/ 419687 w 656494"/>
                <a:gd name="connsiteY4-10" fmla="*/ 91440 h 633046"/>
                <a:gd name="connsiteX0-11" fmla="*/ 402964 w 731211"/>
                <a:gd name="connsiteY0-12" fmla="*/ 0 h 633046"/>
                <a:gd name="connsiteX1-13" fmla="*/ 731211 w 731211"/>
                <a:gd name="connsiteY1-14" fmla="*/ 316523 h 633046"/>
                <a:gd name="connsiteX2-15" fmla="*/ 402964 w 731211"/>
                <a:gd name="connsiteY2-16" fmla="*/ 633046 h 633046"/>
                <a:gd name="connsiteX3-17" fmla="*/ 74717 w 731211"/>
                <a:gd name="connsiteY3-18" fmla="*/ 316523 h 633046"/>
                <a:gd name="connsiteX4-19" fmla="*/ 161895 w 731211"/>
                <a:gd name="connsiteY4-20" fmla="*/ 152400 h 633046"/>
                <a:gd name="connsiteX0-21" fmla="*/ 353700 w 681947"/>
                <a:gd name="connsiteY0-22" fmla="*/ 0 h 633046"/>
                <a:gd name="connsiteX1-23" fmla="*/ 681947 w 681947"/>
                <a:gd name="connsiteY1-24" fmla="*/ 316523 h 633046"/>
                <a:gd name="connsiteX2-25" fmla="*/ 353700 w 681947"/>
                <a:gd name="connsiteY2-26" fmla="*/ 633046 h 633046"/>
                <a:gd name="connsiteX3-27" fmla="*/ 25453 w 681947"/>
                <a:gd name="connsiteY3-28" fmla="*/ 316523 h 633046"/>
                <a:gd name="connsiteX4-29" fmla="*/ 112631 w 681947"/>
                <a:gd name="connsiteY4-30" fmla="*/ 152400 h 633046"/>
                <a:gd name="connsiteX0-31" fmla="*/ 341249 w 669496"/>
                <a:gd name="connsiteY0-32" fmla="*/ 0 h 633046"/>
                <a:gd name="connsiteX1-33" fmla="*/ 669496 w 669496"/>
                <a:gd name="connsiteY1-34" fmla="*/ 316523 h 633046"/>
                <a:gd name="connsiteX2-35" fmla="*/ 341249 w 669496"/>
                <a:gd name="connsiteY2-36" fmla="*/ 633046 h 633046"/>
                <a:gd name="connsiteX3-37" fmla="*/ 13002 w 669496"/>
                <a:gd name="connsiteY3-38" fmla="*/ 316523 h 633046"/>
                <a:gd name="connsiteX4-39" fmla="*/ 100180 w 669496"/>
                <a:gd name="connsiteY4-40" fmla="*/ 152400 h 633046"/>
                <a:gd name="connsiteX0-41" fmla="*/ 347951 w 676198"/>
                <a:gd name="connsiteY0-42" fmla="*/ 0 h 633046"/>
                <a:gd name="connsiteX1-43" fmla="*/ 676198 w 676198"/>
                <a:gd name="connsiteY1-44" fmla="*/ 316523 h 633046"/>
                <a:gd name="connsiteX2-45" fmla="*/ 347951 w 676198"/>
                <a:gd name="connsiteY2-46" fmla="*/ 633046 h 633046"/>
                <a:gd name="connsiteX3-47" fmla="*/ 19704 w 676198"/>
                <a:gd name="connsiteY3-48" fmla="*/ 316523 h 633046"/>
                <a:gd name="connsiteX4-49" fmla="*/ 79173 w 676198"/>
                <a:gd name="connsiteY4-50" fmla="*/ 113607 h 633046"/>
                <a:gd name="connsiteX0-51" fmla="*/ 333371 w 661618"/>
                <a:gd name="connsiteY0-52" fmla="*/ 0 h 633046"/>
                <a:gd name="connsiteX1-53" fmla="*/ 661618 w 661618"/>
                <a:gd name="connsiteY1-54" fmla="*/ 316523 h 633046"/>
                <a:gd name="connsiteX2-55" fmla="*/ 333371 w 661618"/>
                <a:gd name="connsiteY2-56" fmla="*/ 633046 h 633046"/>
                <a:gd name="connsiteX3-57" fmla="*/ 5124 w 661618"/>
                <a:gd name="connsiteY3-58" fmla="*/ 316523 h 633046"/>
                <a:gd name="connsiteX4-59" fmla="*/ 64593 w 661618"/>
                <a:gd name="connsiteY4-60" fmla="*/ 113607 h 633046"/>
                <a:gd name="connsiteX0-61" fmla="*/ 178200 w 661618"/>
                <a:gd name="connsiteY0-62" fmla="*/ 0 h 583170"/>
                <a:gd name="connsiteX1-63" fmla="*/ 661618 w 661618"/>
                <a:gd name="connsiteY1-64" fmla="*/ 266647 h 583170"/>
                <a:gd name="connsiteX2-65" fmla="*/ 333371 w 661618"/>
                <a:gd name="connsiteY2-66" fmla="*/ 583170 h 583170"/>
                <a:gd name="connsiteX3-67" fmla="*/ 5124 w 661618"/>
                <a:gd name="connsiteY3-68" fmla="*/ 266647 h 583170"/>
                <a:gd name="connsiteX4-69" fmla="*/ 64593 w 661618"/>
                <a:gd name="connsiteY4-70" fmla="*/ 63731 h 583170"/>
                <a:gd name="connsiteX0-71" fmla="*/ 178200 w 662133"/>
                <a:gd name="connsiteY0-72" fmla="*/ 66578 h 649748"/>
                <a:gd name="connsiteX1-73" fmla="*/ 412660 w 662133"/>
                <a:gd name="connsiteY1-74" fmla="*/ 10947 h 649748"/>
                <a:gd name="connsiteX2-75" fmla="*/ 661618 w 662133"/>
                <a:gd name="connsiteY2-76" fmla="*/ 333225 h 649748"/>
                <a:gd name="connsiteX3-77" fmla="*/ 333371 w 662133"/>
                <a:gd name="connsiteY3-78" fmla="*/ 649748 h 649748"/>
                <a:gd name="connsiteX4-79" fmla="*/ 5124 w 662133"/>
                <a:gd name="connsiteY4-80" fmla="*/ 333225 h 649748"/>
                <a:gd name="connsiteX5" fmla="*/ 64593 w 662133"/>
                <a:gd name="connsiteY5" fmla="*/ 130309 h 649748"/>
                <a:gd name="connsiteX0-81" fmla="*/ 178200 w 662148"/>
                <a:gd name="connsiteY0-82" fmla="*/ 66578 h 649748"/>
                <a:gd name="connsiteX1-83" fmla="*/ 412660 w 662148"/>
                <a:gd name="connsiteY1-84" fmla="*/ 10947 h 649748"/>
                <a:gd name="connsiteX2-85" fmla="*/ 661618 w 662148"/>
                <a:gd name="connsiteY2-86" fmla="*/ 333225 h 649748"/>
                <a:gd name="connsiteX3-87" fmla="*/ 333371 w 662148"/>
                <a:gd name="connsiteY3-88" fmla="*/ 649748 h 649748"/>
                <a:gd name="connsiteX4-89" fmla="*/ 5124 w 662148"/>
                <a:gd name="connsiteY4-90" fmla="*/ 333225 h 649748"/>
                <a:gd name="connsiteX5-91" fmla="*/ 64593 w 662148"/>
                <a:gd name="connsiteY5-92" fmla="*/ 130309 h 649748"/>
                <a:gd name="connsiteX0-93" fmla="*/ 178200 w 662148"/>
                <a:gd name="connsiteY0-94" fmla="*/ 61032 h 644202"/>
                <a:gd name="connsiteX1-95" fmla="*/ 412660 w 662148"/>
                <a:gd name="connsiteY1-96" fmla="*/ 5401 h 644202"/>
                <a:gd name="connsiteX2-97" fmla="*/ 661618 w 662148"/>
                <a:gd name="connsiteY2-98" fmla="*/ 327679 h 644202"/>
                <a:gd name="connsiteX3-99" fmla="*/ 333371 w 662148"/>
                <a:gd name="connsiteY3-100" fmla="*/ 644202 h 644202"/>
                <a:gd name="connsiteX4-101" fmla="*/ 5124 w 662148"/>
                <a:gd name="connsiteY4-102" fmla="*/ 327679 h 644202"/>
                <a:gd name="connsiteX5-103" fmla="*/ 64593 w 662148"/>
                <a:gd name="connsiteY5-104" fmla="*/ 124763 h 644202"/>
                <a:gd name="connsiteX0-105" fmla="*/ 178200 w 662148"/>
                <a:gd name="connsiteY0-106" fmla="*/ 75865 h 659035"/>
                <a:gd name="connsiteX1-107" fmla="*/ 168819 w 662148"/>
                <a:gd name="connsiteY1-108" fmla="*/ 31317 h 659035"/>
                <a:gd name="connsiteX2-109" fmla="*/ 412660 w 662148"/>
                <a:gd name="connsiteY2-110" fmla="*/ 20234 h 659035"/>
                <a:gd name="connsiteX3-111" fmla="*/ 661618 w 662148"/>
                <a:gd name="connsiteY3-112" fmla="*/ 342512 h 659035"/>
                <a:gd name="connsiteX4-113" fmla="*/ 333371 w 662148"/>
                <a:gd name="connsiteY4-114" fmla="*/ 659035 h 659035"/>
                <a:gd name="connsiteX5-115" fmla="*/ 5124 w 662148"/>
                <a:gd name="connsiteY5-116" fmla="*/ 342512 h 659035"/>
                <a:gd name="connsiteX6" fmla="*/ 64593 w 662148"/>
                <a:gd name="connsiteY6" fmla="*/ 139596 h 659035"/>
                <a:gd name="connsiteX0-117" fmla="*/ 178200 w 662148"/>
                <a:gd name="connsiteY0-118" fmla="*/ 68901 h 652071"/>
                <a:gd name="connsiteX1-119" fmla="*/ 130026 w 662148"/>
                <a:gd name="connsiteY1-120" fmla="*/ 68688 h 652071"/>
                <a:gd name="connsiteX2-121" fmla="*/ 412660 w 662148"/>
                <a:gd name="connsiteY2-122" fmla="*/ 13270 h 652071"/>
                <a:gd name="connsiteX3-123" fmla="*/ 661618 w 662148"/>
                <a:gd name="connsiteY3-124" fmla="*/ 335548 h 652071"/>
                <a:gd name="connsiteX4-125" fmla="*/ 333371 w 662148"/>
                <a:gd name="connsiteY4-126" fmla="*/ 652071 h 652071"/>
                <a:gd name="connsiteX5-127" fmla="*/ 5124 w 662148"/>
                <a:gd name="connsiteY5-128" fmla="*/ 335548 h 652071"/>
                <a:gd name="connsiteX6-129" fmla="*/ 64593 w 662148"/>
                <a:gd name="connsiteY6-130" fmla="*/ 132632 h 652071"/>
                <a:gd name="connsiteX0-131" fmla="*/ 178200 w 662220"/>
                <a:gd name="connsiteY0-132" fmla="*/ 68901 h 652071"/>
                <a:gd name="connsiteX1-133" fmla="*/ 130026 w 662220"/>
                <a:gd name="connsiteY1-134" fmla="*/ 68688 h 652071"/>
                <a:gd name="connsiteX2-135" fmla="*/ 412660 w 662220"/>
                <a:gd name="connsiteY2-136" fmla="*/ 13270 h 652071"/>
                <a:gd name="connsiteX3-137" fmla="*/ 661618 w 662220"/>
                <a:gd name="connsiteY3-138" fmla="*/ 335548 h 652071"/>
                <a:gd name="connsiteX4-139" fmla="*/ 333371 w 662220"/>
                <a:gd name="connsiteY4-140" fmla="*/ 652071 h 652071"/>
                <a:gd name="connsiteX5-141" fmla="*/ 5124 w 662220"/>
                <a:gd name="connsiteY5-142" fmla="*/ 335548 h 652071"/>
                <a:gd name="connsiteX6-143" fmla="*/ 64593 w 662220"/>
                <a:gd name="connsiteY6-144" fmla="*/ 132632 h 652071"/>
                <a:gd name="connsiteX0-145" fmla="*/ 178200 w 662220"/>
                <a:gd name="connsiteY0-146" fmla="*/ 58449 h 641619"/>
                <a:gd name="connsiteX1-147" fmla="*/ 130026 w 662220"/>
                <a:gd name="connsiteY1-148" fmla="*/ 58236 h 641619"/>
                <a:gd name="connsiteX2-149" fmla="*/ 412660 w 662220"/>
                <a:gd name="connsiteY2-150" fmla="*/ 2818 h 641619"/>
                <a:gd name="connsiteX3-151" fmla="*/ 661618 w 662220"/>
                <a:gd name="connsiteY3-152" fmla="*/ 325096 h 641619"/>
                <a:gd name="connsiteX4-153" fmla="*/ 333371 w 662220"/>
                <a:gd name="connsiteY4-154" fmla="*/ 641619 h 641619"/>
                <a:gd name="connsiteX5-155" fmla="*/ 5124 w 662220"/>
                <a:gd name="connsiteY5-156" fmla="*/ 325096 h 641619"/>
                <a:gd name="connsiteX6-157" fmla="*/ 64593 w 662220"/>
                <a:gd name="connsiteY6-158" fmla="*/ 122180 h 641619"/>
                <a:gd name="connsiteX0-159" fmla="*/ 178200 w 662220"/>
                <a:gd name="connsiteY0-160" fmla="*/ 58449 h 641619"/>
                <a:gd name="connsiteX1-161" fmla="*/ 130026 w 662220"/>
                <a:gd name="connsiteY1-162" fmla="*/ 58236 h 641619"/>
                <a:gd name="connsiteX2-163" fmla="*/ 412660 w 662220"/>
                <a:gd name="connsiteY2-164" fmla="*/ 2818 h 641619"/>
                <a:gd name="connsiteX3-165" fmla="*/ 661618 w 662220"/>
                <a:gd name="connsiteY3-166" fmla="*/ 325096 h 641619"/>
                <a:gd name="connsiteX4-167" fmla="*/ 333371 w 662220"/>
                <a:gd name="connsiteY4-168" fmla="*/ 641619 h 641619"/>
                <a:gd name="connsiteX5-169" fmla="*/ 5124 w 662220"/>
                <a:gd name="connsiteY5-170" fmla="*/ 325096 h 641619"/>
                <a:gd name="connsiteX6-171" fmla="*/ 64593 w 662220"/>
                <a:gd name="connsiteY6-172" fmla="*/ 122180 h 641619"/>
                <a:gd name="connsiteX0-173" fmla="*/ 178200 w 662220"/>
                <a:gd name="connsiteY0-174" fmla="*/ 58449 h 641619"/>
                <a:gd name="connsiteX1-175" fmla="*/ 130026 w 662220"/>
                <a:gd name="connsiteY1-176" fmla="*/ 58236 h 641619"/>
                <a:gd name="connsiteX2-177" fmla="*/ 412660 w 662220"/>
                <a:gd name="connsiteY2-178" fmla="*/ 2818 h 641619"/>
                <a:gd name="connsiteX3-179" fmla="*/ 661618 w 662220"/>
                <a:gd name="connsiteY3-180" fmla="*/ 325096 h 641619"/>
                <a:gd name="connsiteX4-181" fmla="*/ 333371 w 662220"/>
                <a:gd name="connsiteY4-182" fmla="*/ 641619 h 641619"/>
                <a:gd name="connsiteX5-183" fmla="*/ 5124 w 662220"/>
                <a:gd name="connsiteY5-184" fmla="*/ 325096 h 641619"/>
                <a:gd name="connsiteX6-185" fmla="*/ 64593 w 662220"/>
                <a:gd name="connsiteY6-186" fmla="*/ 122180 h 641619"/>
                <a:gd name="connsiteX0-187" fmla="*/ 178200 w 662220"/>
                <a:gd name="connsiteY0-188" fmla="*/ 58449 h 641619"/>
                <a:gd name="connsiteX1-189" fmla="*/ 130026 w 662220"/>
                <a:gd name="connsiteY1-190" fmla="*/ 58236 h 641619"/>
                <a:gd name="connsiteX2-191" fmla="*/ 412660 w 662220"/>
                <a:gd name="connsiteY2-192" fmla="*/ 2818 h 641619"/>
                <a:gd name="connsiteX3-193" fmla="*/ 661618 w 662220"/>
                <a:gd name="connsiteY3-194" fmla="*/ 325096 h 641619"/>
                <a:gd name="connsiteX4-195" fmla="*/ 333371 w 662220"/>
                <a:gd name="connsiteY4-196" fmla="*/ 641619 h 641619"/>
                <a:gd name="connsiteX5-197" fmla="*/ 5124 w 662220"/>
                <a:gd name="connsiteY5-198" fmla="*/ 325096 h 641619"/>
                <a:gd name="connsiteX6-199" fmla="*/ 64593 w 662220"/>
                <a:gd name="connsiteY6-200" fmla="*/ 122180 h 641619"/>
                <a:gd name="connsiteX0-201" fmla="*/ 178200 w 662220"/>
                <a:gd name="connsiteY0-202" fmla="*/ 58449 h 641619"/>
                <a:gd name="connsiteX1-203" fmla="*/ 130026 w 662220"/>
                <a:gd name="connsiteY1-204" fmla="*/ 58236 h 641619"/>
                <a:gd name="connsiteX2-205" fmla="*/ 412660 w 662220"/>
                <a:gd name="connsiteY2-206" fmla="*/ 2818 h 641619"/>
                <a:gd name="connsiteX3-207" fmla="*/ 661618 w 662220"/>
                <a:gd name="connsiteY3-208" fmla="*/ 325096 h 641619"/>
                <a:gd name="connsiteX4-209" fmla="*/ 333371 w 662220"/>
                <a:gd name="connsiteY4-210" fmla="*/ 641619 h 641619"/>
                <a:gd name="connsiteX5-211" fmla="*/ 5124 w 662220"/>
                <a:gd name="connsiteY5-212" fmla="*/ 325096 h 641619"/>
                <a:gd name="connsiteX6-213" fmla="*/ 64593 w 662220"/>
                <a:gd name="connsiteY6-214" fmla="*/ 122180 h 641619"/>
                <a:gd name="connsiteX0-215" fmla="*/ 176252 w 660272"/>
                <a:gd name="connsiteY0-216" fmla="*/ 58449 h 641619"/>
                <a:gd name="connsiteX1-217" fmla="*/ 128078 w 660272"/>
                <a:gd name="connsiteY1-218" fmla="*/ 58236 h 641619"/>
                <a:gd name="connsiteX2-219" fmla="*/ 410712 w 660272"/>
                <a:gd name="connsiteY2-220" fmla="*/ 2818 h 641619"/>
                <a:gd name="connsiteX3-221" fmla="*/ 659670 w 660272"/>
                <a:gd name="connsiteY3-222" fmla="*/ 325096 h 641619"/>
                <a:gd name="connsiteX4-223" fmla="*/ 331423 w 660272"/>
                <a:gd name="connsiteY4-224" fmla="*/ 641619 h 641619"/>
                <a:gd name="connsiteX5-225" fmla="*/ 3176 w 660272"/>
                <a:gd name="connsiteY5-226" fmla="*/ 325096 h 641619"/>
                <a:gd name="connsiteX6-227" fmla="*/ 62645 w 660272"/>
                <a:gd name="connsiteY6-228" fmla="*/ 122180 h 641619"/>
                <a:gd name="connsiteX0-229" fmla="*/ 253837 w 660272"/>
                <a:gd name="connsiteY0-230" fmla="*/ 30740 h 641619"/>
                <a:gd name="connsiteX1-231" fmla="*/ 128078 w 660272"/>
                <a:gd name="connsiteY1-232" fmla="*/ 58236 h 641619"/>
                <a:gd name="connsiteX2-233" fmla="*/ 410712 w 660272"/>
                <a:gd name="connsiteY2-234" fmla="*/ 2818 h 641619"/>
                <a:gd name="connsiteX3-235" fmla="*/ 659670 w 660272"/>
                <a:gd name="connsiteY3-236" fmla="*/ 325096 h 641619"/>
                <a:gd name="connsiteX4-237" fmla="*/ 331423 w 660272"/>
                <a:gd name="connsiteY4-238" fmla="*/ 641619 h 641619"/>
                <a:gd name="connsiteX5-239" fmla="*/ 3176 w 660272"/>
                <a:gd name="connsiteY5-240" fmla="*/ 325096 h 641619"/>
                <a:gd name="connsiteX6-241" fmla="*/ 62645 w 660272"/>
                <a:gd name="connsiteY6-242" fmla="*/ 122180 h 641619"/>
                <a:gd name="connsiteX0-243" fmla="*/ 253837 w 660191"/>
                <a:gd name="connsiteY0-244" fmla="*/ 41069 h 651948"/>
                <a:gd name="connsiteX1-245" fmla="*/ 161329 w 660191"/>
                <a:gd name="connsiteY1-246" fmla="*/ 63023 h 651948"/>
                <a:gd name="connsiteX2-247" fmla="*/ 410712 w 660191"/>
                <a:gd name="connsiteY2-248" fmla="*/ 13147 h 651948"/>
                <a:gd name="connsiteX3-249" fmla="*/ 659670 w 660191"/>
                <a:gd name="connsiteY3-250" fmla="*/ 335425 h 651948"/>
                <a:gd name="connsiteX4-251" fmla="*/ 331423 w 660191"/>
                <a:gd name="connsiteY4-252" fmla="*/ 651948 h 651948"/>
                <a:gd name="connsiteX5-253" fmla="*/ 3176 w 660191"/>
                <a:gd name="connsiteY5-254" fmla="*/ 335425 h 651948"/>
                <a:gd name="connsiteX6-255" fmla="*/ 62645 w 660191"/>
                <a:gd name="connsiteY6-256" fmla="*/ 132509 h 651948"/>
                <a:gd name="connsiteX0-257" fmla="*/ 253837 w 660897"/>
                <a:gd name="connsiteY0-258" fmla="*/ 45475 h 656354"/>
                <a:gd name="connsiteX1-259" fmla="*/ 161329 w 660897"/>
                <a:gd name="connsiteY1-260" fmla="*/ 67429 h 656354"/>
                <a:gd name="connsiteX2-261" fmla="*/ 410712 w 660897"/>
                <a:gd name="connsiteY2-262" fmla="*/ 17553 h 656354"/>
                <a:gd name="connsiteX3-263" fmla="*/ 659670 w 660897"/>
                <a:gd name="connsiteY3-264" fmla="*/ 339831 h 656354"/>
                <a:gd name="connsiteX4-265" fmla="*/ 331423 w 660897"/>
                <a:gd name="connsiteY4-266" fmla="*/ 656354 h 656354"/>
                <a:gd name="connsiteX5-267" fmla="*/ 3176 w 660897"/>
                <a:gd name="connsiteY5-268" fmla="*/ 339831 h 656354"/>
                <a:gd name="connsiteX6-269" fmla="*/ 62645 w 660897"/>
                <a:gd name="connsiteY6-270" fmla="*/ 136915 h 656354"/>
                <a:gd name="connsiteX0-271" fmla="*/ 253837 w 660406"/>
                <a:gd name="connsiteY0-272" fmla="*/ 41070 h 651949"/>
                <a:gd name="connsiteX1-273" fmla="*/ 161329 w 660406"/>
                <a:gd name="connsiteY1-274" fmla="*/ 63024 h 651949"/>
                <a:gd name="connsiteX2-275" fmla="*/ 410712 w 660406"/>
                <a:gd name="connsiteY2-276" fmla="*/ 13148 h 651949"/>
                <a:gd name="connsiteX3-277" fmla="*/ 659670 w 660406"/>
                <a:gd name="connsiteY3-278" fmla="*/ 335426 h 651949"/>
                <a:gd name="connsiteX4-279" fmla="*/ 331423 w 660406"/>
                <a:gd name="connsiteY4-280" fmla="*/ 651949 h 651949"/>
                <a:gd name="connsiteX5-281" fmla="*/ 3176 w 660406"/>
                <a:gd name="connsiteY5-282" fmla="*/ 335426 h 651949"/>
                <a:gd name="connsiteX6-283" fmla="*/ 62645 w 660406"/>
                <a:gd name="connsiteY6-284" fmla="*/ 132510 h 651949"/>
                <a:gd name="connsiteX0-285" fmla="*/ 161329 w 660406"/>
                <a:gd name="connsiteY0-286" fmla="*/ 63024 h 651949"/>
                <a:gd name="connsiteX1-287" fmla="*/ 410712 w 660406"/>
                <a:gd name="connsiteY1-288" fmla="*/ 13148 h 651949"/>
                <a:gd name="connsiteX2-289" fmla="*/ 659670 w 660406"/>
                <a:gd name="connsiteY2-290" fmla="*/ 335426 h 651949"/>
                <a:gd name="connsiteX3-291" fmla="*/ 331423 w 660406"/>
                <a:gd name="connsiteY3-292" fmla="*/ 651949 h 651949"/>
                <a:gd name="connsiteX4-293" fmla="*/ 3176 w 660406"/>
                <a:gd name="connsiteY4-294" fmla="*/ 335426 h 651949"/>
                <a:gd name="connsiteX5-295" fmla="*/ 62645 w 660406"/>
                <a:gd name="connsiteY5-296" fmla="*/ 132510 h 651949"/>
                <a:gd name="connsiteX0-297" fmla="*/ 128078 w 660207"/>
                <a:gd name="connsiteY0-298" fmla="*/ 63024 h 651949"/>
                <a:gd name="connsiteX1-299" fmla="*/ 410712 w 660207"/>
                <a:gd name="connsiteY1-300" fmla="*/ 13148 h 651949"/>
                <a:gd name="connsiteX2-301" fmla="*/ 659670 w 660207"/>
                <a:gd name="connsiteY2-302" fmla="*/ 335426 h 651949"/>
                <a:gd name="connsiteX3-303" fmla="*/ 331423 w 660207"/>
                <a:gd name="connsiteY3-304" fmla="*/ 651949 h 651949"/>
                <a:gd name="connsiteX4-305" fmla="*/ 3176 w 660207"/>
                <a:gd name="connsiteY4-306" fmla="*/ 335426 h 651949"/>
                <a:gd name="connsiteX5-307" fmla="*/ 62645 w 660207"/>
                <a:gd name="connsiteY5-308" fmla="*/ 132510 h 651949"/>
                <a:gd name="connsiteX0-309" fmla="*/ 128078 w 660438"/>
                <a:gd name="connsiteY0-310" fmla="*/ 60888 h 649813"/>
                <a:gd name="connsiteX1-311" fmla="*/ 410712 w 660438"/>
                <a:gd name="connsiteY1-312" fmla="*/ 11012 h 649813"/>
                <a:gd name="connsiteX2-313" fmla="*/ 659670 w 660438"/>
                <a:gd name="connsiteY2-314" fmla="*/ 333290 h 649813"/>
                <a:gd name="connsiteX3-315" fmla="*/ 331423 w 660438"/>
                <a:gd name="connsiteY3-316" fmla="*/ 649813 h 649813"/>
                <a:gd name="connsiteX4-317" fmla="*/ 3176 w 660438"/>
                <a:gd name="connsiteY4-318" fmla="*/ 333290 h 649813"/>
                <a:gd name="connsiteX5-319" fmla="*/ 62645 w 660438"/>
                <a:gd name="connsiteY5-320" fmla="*/ 130374 h 649813"/>
                <a:gd name="connsiteX0-321" fmla="*/ 128078 w 660438"/>
                <a:gd name="connsiteY0-322" fmla="*/ 64927 h 653852"/>
                <a:gd name="connsiteX1-323" fmla="*/ 410712 w 660438"/>
                <a:gd name="connsiteY1-324" fmla="*/ 15051 h 653852"/>
                <a:gd name="connsiteX2-325" fmla="*/ 659670 w 660438"/>
                <a:gd name="connsiteY2-326" fmla="*/ 337329 h 653852"/>
                <a:gd name="connsiteX3-327" fmla="*/ 331423 w 660438"/>
                <a:gd name="connsiteY3-328" fmla="*/ 653852 h 653852"/>
                <a:gd name="connsiteX4-329" fmla="*/ 3176 w 660438"/>
                <a:gd name="connsiteY4-330" fmla="*/ 337329 h 653852"/>
                <a:gd name="connsiteX5-331" fmla="*/ 62645 w 660438"/>
                <a:gd name="connsiteY5-332" fmla="*/ 134413 h 653852"/>
                <a:gd name="connsiteX0-333" fmla="*/ 128078 w 660438"/>
                <a:gd name="connsiteY0-334" fmla="*/ 64927 h 653852"/>
                <a:gd name="connsiteX1-335" fmla="*/ 410712 w 660438"/>
                <a:gd name="connsiteY1-336" fmla="*/ 15051 h 653852"/>
                <a:gd name="connsiteX2-337" fmla="*/ 659670 w 660438"/>
                <a:gd name="connsiteY2-338" fmla="*/ 337329 h 653852"/>
                <a:gd name="connsiteX3-339" fmla="*/ 331423 w 660438"/>
                <a:gd name="connsiteY3-340" fmla="*/ 653852 h 653852"/>
                <a:gd name="connsiteX4-341" fmla="*/ 3176 w 660438"/>
                <a:gd name="connsiteY4-342" fmla="*/ 337329 h 653852"/>
                <a:gd name="connsiteX5-343" fmla="*/ 62645 w 660438"/>
                <a:gd name="connsiteY5-344" fmla="*/ 134413 h 653852"/>
                <a:gd name="connsiteX6-345" fmla="*/ 128078 w 660438"/>
                <a:gd name="connsiteY6-346" fmla="*/ 64927 h 653852"/>
                <a:gd name="connsiteX0-347" fmla="*/ 252136 w 660153"/>
                <a:gd name="connsiteY0-348" fmla="*/ 22792 h 698557"/>
                <a:gd name="connsiteX1-349" fmla="*/ 410712 w 660153"/>
                <a:gd name="connsiteY1-350" fmla="*/ 59756 h 698557"/>
                <a:gd name="connsiteX2-351" fmla="*/ 659670 w 660153"/>
                <a:gd name="connsiteY2-352" fmla="*/ 382034 h 698557"/>
                <a:gd name="connsiteX3-353" fmla="*/ 331423 w 660153"/>
                <a:gd name="connsiteY3-354" fmla="*/ 698557 h 698557"/>
                <a:gd name="connsiteX4-355" fmla="*/ 3176 w 660153"/>
                <a:gd name="connsiteY4-356" fmla="*/ 382034 h 698557"/>
                <a:gd name="connsiteX5-357" fmla="*/ 62645 w 660153"/>
                <a:gd name="connsiteY5-358" fmla="*/ 179118 h 698557"/>
                <a:gd name="connsiteX6-359" fmla="*/ 252136 w 660153"/>
                <a:gd name="connsiteY6-360" fmla="*/ 22792 h 698557"/>
                <a:gd name="connsiteX0-361" fmla="*/ 62645 w 660153"/>
                <a:gd name="connsiteY0-362" fmla="*/ 119362 h 638801"/>
                <a:gd name="connsiteX1-363" fmla="*/ 410712 w 660153"/>
                <a:gd name="connsiteY1-364" fmla="*/ 0 h 638801"/>
                <a:gd name="connsiteX2-365" fmla="*/ 659670 w 660153"/>
                <a:gd name="connsiteY2-366" fmla="*/ 322278 h 638801"/>
                <a:gd name="connsiteX3-367" fmla="*/ 331423 w 660153"/>
                <a:gd name="connsiteY3-368" fmla="*/ 638801 h 638801"/>
                <a:gd name="connsiteX4-369" fmla="*/ 3176 w 660153"/>
                <a:gd name="connsiteY4-370" fmla="*/ 322278 h 638801"/>
                <a:gd name="connsiteX5-371" fmla="*/ 62645 w 660153"/>
                <a:gd name="connsiteY5-372" fmla="*/ 119362 h 638801"/>
                <a:gd name="connsiteX0-373" fmla="*/ 62645 w 684431"/>
                <a:gd name="connsiteY0-374" fmla="*/ 57333 h 576772"/>
                <a:gd name="connsiteX1-375" fmla="*/ 615409 w 684431"/>
                <a:gd name="connsiteY1-376" fmla="*/ 0 h 576772"/>
                <a:gd name="connsiteX2-377" fmla="*/ 659670 w 684431"/>
                <a:gd name="connsiteY2-378" fmla="*/ 260249 h 576772"/>
                <a:gd name="connsiteX3-379" fmla="*/ 331423 w 684431"/>
                <a:gd name="connsiteY3-380" fmla="*/ 576772 h 576772"/>
                <a:gd name="connsiteX4-381" fmla="*/ 3176 w 684431"/>
                <a:gd name="connsiteY4-382" fmla="*/ 260249 h 576772"/>
                <a:gd name="connsiteX5-383" fmla="*/ 62645 w 684431"/>
                <a:gd name="connsiteY5-384" fmla="*/ 57333 h 576772"/>
                <a:gd name="connsiteX0-385" fmla="*/ 62645 w 697568"/>
                <a:gd name="connsiteY0-386" fmla="*/ 80203 h 611576"/>
                <a:gd name="connsiteX1-387" fmla="*/ 615409 w 697568"/>
                <a:gd name="connsiteY1-388" fmla="*/ 22870 h 611576"/>
                <a:gd name="connsiteX2-389" fmla="*/ 665873 w 697568"/>
                <a:gd name="connsiteY2-390" fmla="*/ 494018 h 611576"/>
                <a:gd name="connsiteX3-391" fmla="*/ 331423 w 697568"/>
                <a:gd name="connsiteY3-392" fmla="*/ 599642 h 611576"/>
                <a:gd name="connsiteX4-393" fmla="*/ 3176 w 697568"/>
                <a:gd name="connsiteY4-394" fmla="*/ 283119 h 611576"/>
                <a:gd name="connsiteX5-395" fmla="*/ 62645 w 697568"/>
                <a:gd name="connsiteY5-396" fmla="*/ 80203 h 611576"/>
                <a:gd name="connsiteX0-397" fmla="*/ 62645 w 721268"/>
                <a:gd name="connsiteY0-398" fmla="*/ 80203 h 500519"/>
                <a:gd name="connsiteX1-399" fmla="*/ 615409 w 721268"/>
                <a:gd name="connsiteY1-400" fmla="*/ 22870 h 500519"/>
                <a:gd name="connsiteX2-401" fmla="*/ 665873 w 721268"/>
                <a:gd name="connsiteY2-402" fmla="*/ 494018 h 500519"/>
                <a:gd name="connsiteX3-403" fmla="*/ 3176 w 721268"/>
                <a:gd name="connsiteY3-404" fmla="*/ 283119 h 500519"/>
                <a:gd name="connsiteX4-405" fmla="*/ 62645 w 721268"/>
                <a:gd name="connsiteY4-406" fmla="*/ 80203 h 500519"/>
                <a:gd name="connsiteX0-407" fmla="*/ 26672 w 681225"/>
                <a:gd name="connsiteY0-408" fmla="*/ 80203 h 543014"/>
                <a:gd name="connsiteX1-409" fmla="*/ 579436 w 681225"/>
                <a:gd name="connsiteY1-410" fmla="*/ 22870 h 543014"/>
                <a:gd name="connsiteX2-411" fmla="*/ 629900 w 681225"/>
                <a:gd name="connsiteY2-412" fmla="*/ 494018 h 543014"/>
                <a:gd name="connsiteX3-413" fmla="*/ 23029 w 681225"/>
                <a:gd name="connsiteY3-414" fmla="*/ 481613 h 543014"/>
                <a:gd name="connsiteX4-415" fmla="*/ 26672 w 681225"/>
                <a:gd name="connsiteY4-416" fmla="*/ 80203 h 543014"/>
                <a:gd name="connsiteX0-417" fmla="*/ 26672 w 681225"/>
                <a:gd name="connsiteY0-418" fmla="*/ 89749 h 552560"/>
                <a:gd name="connsiteX1-419" fmla="*/ 579436 w 681225"/>
                <a:gd name="connsiteY1-420" fmla="*/ 32416 h 552560"/>
                <a:gd name="connsiteX2-421" fmla="*/ 629900 w 681225"/>
                <a:gd name="connsiteY2-422" fmla="*/ 503564 h 552560"/>
                <a:gd name="connsiteX3-423" fmla="*/ 23029 w 681225"/>
                <a:gd name="connsiteY3-424" fmla="*/ 491159 h 552560"/>
                <a:gd name="connsiteX4-425" fmla="*/ 26672 w 681225"/>
                <a:gd name="connsiteY4-426" fmla="*/ 89749 h 552560"/>
                <a:gd name="connsiteX0-427" fmla="*/ 29374 w 683927"/>
                <a:gd name="connsiteY0-428" fmla="*/ 94156 h 556967"/>
                <a:gd name="connsiteX1-429" fmla="*/ 582138 w 683927"/>
                <a:gd name="connsiteY1-430" fmla="*/ 36823 h 556967"/>
                <a:gd name="connsiteX2-431" fmla="*/ 632602 w 683927"/>
                <a:gd name="connsiteY2-432" fmla="*/ 507971 h 556967"/>
                <a:gd name="connsiteX3-433" fmla="*/ 25731 w 683927"/>
                <a:gd name="connsiteY3-434" fmla="*/ 495566 h 556967"/>
                <a:gd name="connsiteX4-435" fmla="*/ 29374 w 683927"/>
                <a:gd name="connsiteY4-436" fmla="*/ 94156 h 556967"/>
                <a:gd name="connsiteX0-437" fmla="*/ 46803 w 712301"/>
                <a:gd name="connsiteY0-438" fmla="*/ 71704 h 532822"/>
                <a:gd name="connsiteX1-439" fmla="*/ 624379 w 712301"/>
                <a:gd name="connsiteY1-440" fmla="*/ 39182 h 532822"/>
                <a:gd name="connsiteX2-441" fmla="*/ 650031 w 712301"/>
                <a:gd name="connsiteY2-442" fmla="*/ 485519 h 532822"/>
                <a:gd name="connsiteX3-443" fmla="*/ 43160 w 712301"/>
                <a:gd name="connsiteY3-444" fmla="*/ 473114 h 532822"/>
                <a:gd name="connsiteX4-445" fmla="*/ 46803 w 712301"/>
                <a:gd name="connsiteY4-446" fmla="*/ 71704 h 532822"/>
                <a:gd name="connsiteX0-447" fmla="*/ 46803 w 697972"/>
                <a:gd name="connsiteY0-448" fmla="*/ 58429 h 519547"/>
                <a:gd name="connsiteX1-449" fmla="*/ 624379 w 697972"/>
                <a:gd name="connsiteY1-450" fmla="*/ 25907 h 519547"/>
                <a:gd name="connsiteX2-451" fmla="*/ 650031 w 697972"/>
                <a:gd name="connsiteY2-452" fmla="*/ 472244 h 519547"/>
                <a:gd name="connsiteX3-453" fmla="*/ 43160 w 697972"/>
                <a:gd name="connsiteY3-454" fmla="*/ 459839 h 519547"/>
                <a:gd name="connsiteX4-455" fmla="*/ 46803 w 697972"/>
                <a:gd name="connsiteY4-456" fmla="*/ 58429 h 519547"/>
                <a:gd name="connsiteX0-457" fmla="*/ 46803 w 697972"/>
                <a:gd name="connsiteY0-458" fmla="*/ 58429 h 538344"/>
                <a:gd name="connsiteX1-459" fmla="*/ 624379 w 697972"/>
                <a:gd name="connsiteY1-460" fmla="*/ 25907 h 538344"/>
                <a:gd name="connsiteX2-461" fmla="*/ 650031 w 697972"/>
                <a:gd name="connsiteY2-462" fmla="*/ 472244 h 538344"/>
                <a:gd name="connsiteX3-463" fmla="*/ 43160 w 697972"/>
                <a:gd name="connsiteY3-464" fmla="*/ 459839 h 538344"/>
                <a:gd name="connsiteX4-465" fmla="*/ 46803 w 697972"/>
                <a:gd name="connsiteY4-466" fmla="*/ 58429 h 538344"/>
                <a:gd name="connsiteX0-467" fmla="*/ 53628 w 704797"/>
                <a:gd name="connsiteY0-468" fmla="*/ 58429 h 522084"/>
                <a:gd name="connsiteX1-469" fmla="*/ 631204 w 704797"/>
                <a:gd name="connsiteY1-470" fmla="*/ 25907 h 522084"/>
                <a:gd name="connsiteX2-471" fmla="*/ 656856 w 704797"/>
                <a:gd name="connsiteY2-472" fmla="*/ 472244 h 522084"/>
                <a:gd name="connsiteX3-473" fmla="*/ 49985 w 704797"/>
                <a:gd name="connsiteY3-474" fmla="*/ 459839 h 522084"/>
                <a:gd name="connsiteX4-475" fmla="*/ 53628 w 704797"/>
                <a:gd name="connsiteY4-476" fmla="*/ 58429 h 522084"/>
                <a:gd name="connsiteX0-477" fmla="*/ 95220 w 721339"/>
                <a:gd name="connsiteY0-478" fmla="*/ 66938 h 536957"/>
                <a:gd name="connsiteX1-479" fmla="*/ 635419 w 721339"/>
                <a:gd name="connsiteY1-480" fmla="*/ 42846 h 536957"/>
                <a:gd name="connsiteX2-481" fmla="*/ 661071 w 721339"/>
                <a:gd name="connsiteY2-482" fmla="*/ 489183 h 536957"/>
                <a:gd name="connsiteX3-483" fmla="*/ 54200 w 721339"/>
                <a:gd name="connsiteY3-484" fmla="*/ 476778 h 536957"/>
                <a:gd name="connsiteX4-485" fmla="*/ 95220 w 721339"/>
                <a:gd name="connsiteY4-486" fmla="*/ 66938 h 536957"/>
                <a:gd name="connsiteX0-487" fmla="*/ 97719 w 723838"/>
                <a:gd name="connsiteY0-488" fmla="*/ 55834 h 525853"/>
                <a:gd name="connsiteX1-489" fmla="*/ 637918 w 723838"/>
                <a:gd name="connsiteY1-490" fmla="*/ 31742 h 525853"/>
                <a:gd name="connsiteX2-491" fmla="*/ 663570 w 723838"/>
                <a:gd name="connsiteY2-492" fmla="*/ 478079 h 525853"/>
                <a:gd name="connsiteX3-493" fmla="*/ 56699 w 723838"/>
                <a:gd name="connsiteY3-494" fmla="*/ 465674 h 525853"/>
                <a:gd name="connsiteX4-495" fmla="*/ 97719 w 723838"/>
                <a:gd name="connsiteY4-496" fmla="*/ 55834 h 525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723838" h="525853">
                  <a:moveTo>
                    <a:pt x="97719" y="55834"/>
                  </a:moveTo>
                  <a:cubicBezTo>
                    <a:pt x="203084" y="25657"/>
                    <a:pt x="543610" y="-38632"/>
                    <a:pt x="637918" y="31742"/>
                  </a:cubicBezTo>
                  <a:cubicBezTo>
                    <a:pt x="732226" y="102116"/>
                    <a:pt x="760440" y="405757"/>
                    <a:pt x="663570" y="478079"/>
                  </a:cubicBezTo>
                  <a:cubicBezTo>
                    <a:pt x="566700" y="550401"/>
                    <a:pt x="151007" y="536048"/>
                    <a:pt x="56699" y="465674"/>
                  </a:cubicBezTo>
                  <a:cubicBezTo>
                    <a:pt x="-37609" y="395300"/>
                    <a:pt x="-7646" y="86011"/>
                    <a:pt x="97719" y="55834"/>
                  </a:cubicBezTo>
                  <a:close/>
                </a:path>
              </a:pathLst>
            </a:custGeom>
            <a:grpFill/>
            <a:ln w="25400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noAutofit/>
            </a:bodyPr>
            <a:p>
              <a:pPr algn="ctr"/>
              <a:endParaRPr lang="zh-CN" altLang="en-US" sz="2310">
                <a:solidFill>
                  <a:schemeClr val="bg1"/>
                </a:solidFill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7476" flipH="1">
            <a:off x="11156924" y="75486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Freeform 34"/>
          <p:cNvSpPr>
            <a:spLocks noEditPoints="1"/>
          </p:cNvSpPr>
          <p:nvPr userDrawn="1">
            <p:custDataLst>
              <p:tags r:id="rId13"/>
            </p:custDataLst>
          </p:nvPr>
        </p:nvSpPr>
        <p:spPr bwMode="auto">
          <a:xfrm flipH="1">
            <a:off x="10912208" y="356971"/>
            <a:ext cx="504611" cy="327177"/>
          </a:xfrm>
          <a:custGeom>
            <a:avLst/>
            <a:gdLst>
              <a:gd name="T0" fmla="*/ 97 w 97"/>
              <a:gd name="T1" fmla="*/ 16 h 63"/>
              <a:gd name="T2" fmla="*/ 90 w 97"/>
              <a:gd name="T3" fmla="*/ 22 h 63"/>
              <a:gd name="T4" fmla="*/ 75 w 97"/>
              <a:gd name="T5" fmla="*/ 33 h 63"/>
              <a:gd name="T6" fmla="*/ 46 w 97"/>
              <a:gd name="T7" fmla="*/ 51 h 63"/>
              <a:gd name="T8" fmla="*/ 29 w 97"/>
              <a:gd name="T9" fmla="*/ 63 h 63"/>
              <a:gd name="T10" fmla="*/ 26 w 97"/>
              <a:gd name="T11" fmla="*/ 62 h 63"/>
              <a:gd name="T12" fmla="*/ 16 w 97"/>
              <a:gd name="T13" fmla="*/ 47 h 63"/>
              <a:gd name="T14" fmla="*/ 2 w 97"/>
              <a:gd name="T15" fmla="*/ 48 h 63"/>
              <a:gd name="T16" fmla="*/ 10 w 97"/>
              <a:gd name="T17" fmla="*/ 28 h 63"/>
              <a:gd name="T18" fmla="*/ 10 w 97"/>
              <a:gd name="T19" fmla="*/ 26 h 63"/>
              <a:gd name="T20" fmla="*/ 18 w 97"/>
              <a:gd name="T21" fmla="*/ 0 h 63"/>
              <a:gd name="T22" fmla="*/ 40 w 97"/>
              <a:gd name="T23" fmla="*/ 5 h 63"/>
              <a:gd name="T24" fmla="*/ 75 w 97"/>
              <a:gd name="T25" fmla="*/ 13 h 63"/>
              <a:gd name="T26" fmla="*/ 94 w 97"/>
              <a:gd name="T27" fmla="*/ 15 h 63"/>
              <a:gd name="T28" fmla="*/ 97 w 97"/>
              <a:gd name="T29" fmla="*/ 16 h 63"/>
              <a:gd name="T30" fmla="*/ 20 w 97"/>
              <a:gd name="T31" fmla="*/ 3 h 63"/>
              <a:gd name="T32" fmla="*/ 16 w 97"/>
              <a:gd name="T33" fmla="*/ 18 h 63"/>
              <a:gd name="T34" fmla="*/ 14 w 97"/>
              <a:gd name="T35" fmla="*/ 26 h 63"/>
              <a:gd name="T36" fmla="*/ 65 w 97"/>
              <a:gd name="T37" fmla="*/ 20 h 63"/>
              <a:gd name="T38" fmla="*/ 86 w 97"/>
              <a:gd name="T39" fmla="*/ 17 h 63"/>
              <a:gd name="T40" fmla="*/ 20 w 97"/>
              <a:gd name="T41" fmla="*/ 3 h 63"/>
              <a:gd name="T42" fmla="*/ 14 w 97"/>
              <a:gd name="T43" fmla="*/ 38 h 63"/>
              <a:gd name="T44" fmla="*/ 28 w 97"/>
              <a:gd name="T45" fmla="*/ 60 h 63"/>
              <a:gd name="T46" fmla="*/ 82 w 97"/>
              <a:gd name="T47" fmla="*/ 24 h 63"/>
              <a:gd name="T48" fmla="*/ 82 w 97"/>
              <a:gd name="T49" fmla="*/ 23 h 63"/>
              <a:gd name="T50" fmla="*/ 14 w 97"/>
              <a:gd name="T51" fmla="*/ 38 h 63"/>
              <a:gd name="T52" fmla="*/ 13 w 97"/>
              <a:gd name="T53" fmla="*/ 29 h 63"/>
              <a:gd name="T54" fmla="*/ 7 w 97"/>
              <a:gd name="T55" fmla="*/ 40 h 63"/>
              <a:gd name="T56" fmla="*/ 12 w 97"/>
              <a:gd name="T57" fmla="*/ 35 h 63"/>
              <a:gd name="T58" fmla="*/ 15 w 97"/>
              <a:gd name="T59" fmla="*/ 36 h 63"/>
              <a:gd name="T60" fmla="*/ 57 w 97"/>
              <a:gd name="T61" fmla="*/ 27 h 63"/>
              <a:gd name="T62" fmla="*/ 77 w 97"/>
              <a:gd name="T63" fmla="*/ 21 h 63"/>
              <a:gd name="T64" fmla="*/ 13 w 97"/>
              <a:gd name="T65" fmla="*/ 29 h 63"/>
              <a:gd name="T66" fmla="*/ 6 w 97"/>
              <a:gd name="T67" fmla="*/ 45 h 63"/>
              <a:gd name="T68" fmla="*/ 14 w 97"/>
              <a:gd name="T69" fmla="*/ 44 h 63"/>
              <a:gd name="T70" fmla="*/ 11 w 97"/>
              <a:gd name="T71" fmla="*/ 39 h 63"/>
              <a:gd name="T72" fmla="*/ 6 w 97"/>
              <a:gd name="T73" fmla="*/ 4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63">
                <a:moveTo>
                  <a:pt x="97" y="16"/>
                </a:moveTo>
                <a:cubicBezTo>
                  <a:pt x="96" y="20"/>
                  <a:pt x="92" y="19"/>
                  <a:pt x="90" y="22"/>
                </a:cubicBezTo>
                <a:cubicBezTo>
                  <a:pt x="85" y="24"/>
                  <a:pt x="80" y="29"/>
                  <a:pt x="75" y="33"/>
                </a:cubicBezTo>
                <a:cubicBezTo>
                  <a:pt x="65" y="38"/>
                  <a:pt x="56" y="45"/>
                  <a:pt x="46" y="51"/>
                </a:cubicBezTo>
                <a:cubicBezTo>
                  <a:pt x="40" y="54"/>
                  <a:pt x="35" y="58"/>
                  <a:pt x="29" y="63"/>
                </a:cubicBezTo>
                <a:cubicBezTo>
                  <a:pt x="28" y="62"/>
                  <a:pt x="27" y="62"/>
                  <a:pt x="26" y="62"/>
                </a:cubicBezTo>
                <a:cubicBezTo>
                  <a:pt x="22" y="57"/>
                  <a:pt x="20" y="52"/>
                  <a:pt x="16" y="47"/>
                </a:cubicBezTo>
                <a:cubicBezTo>
                  <a:pt x="12" y="47"/>
                  <a:pt x="6" y="49"/>
                  <a:pt x="2" y="48"/>
                </a:cubicBezTo>
                <a:cubicBezTo>
                  <a:pt x="0" y="42"/>
                  <a:pt x="7" y="35"/>
                  <a:pt x="10" y="28"/>
                </a:cubicBezTo>
                <a:cubicBezTo>
                  <a:pt x="10" y="27"/>
                  <a:pt x="10" y="26"/>
                  <a:pt x="10" y="26"/>
                </a:cubicBezTo>
                <a:cubicBezTo>
                  <a:pt x="13" y="17"/>
                  <a:pt x="15" y="8"/>
                  <a:pt x="18" y="0"/>
                </a:cubicBezTo>
                <a:cubicBezTo>
                  <a:pt x="25" y="0"/>
                  <a:pt x="33" y="4"/>
                  <a:pt x="40" y="5"/>
                </a:cubicBezTo>
                <a:cubicBezTo>
                  <a:pt x="51" y="8"/>
                  <a:pt x="63" y="10"/>
                  <a:pt x="75" y="13"/>
                </a:cubicBezTo>
                <a:cubicBezTo>
                  <a:pt x="81" y="13"/>
                  <a:pt x="88" y="15"/>
                  <a:pt x="94" y="15"/>
                </a:cubicBezTo>
                <a:cubicBezTo>
                  <a:pt x="95" y="15"/>
                  <a:pt x="96" y="14"/>
                  <a:pt x="97" y="16"/>
                </a:cubicBezTo>
                <a:close/>
                <a:moveTo>
                  <a:pt x="20" y="3"/>
                </a:moveTo>
                <a:cubicBezTo>
                  <a:pt x="18" y="8"/>
                  <a:pt x="16" y="13"/>
                  <a:pt x="16" y="18"/>
                </a:cubicBezTo>
                <a:cubicBezTo>
                  <a:pt x="15" y="21"/>
                  <a:pt x="13" y="23"/>
                  <a:pt x="14" y="26"/>
                </a:cubicBezTo>
                <a:cubicBezTo>
                  <a:pt x="31" y="24"/>
                  <a:pt x="48" y="21"/>
                  <a:pt x="65" y="20"/>
                </a:cubicBezTo>
                <a:cubicBezTo>
                  <a:pt x="72" y="18"/>
                  <a:pt x="80" y="19"/>
                  <a:pt x="86" y="17"/>
                </a:cubicBezTo>
                <a:cubicBezTo>
                  <a:pt x="64" y="14"/>
                  <a:pt x="41" y="7"/>
                  <a:pt x="20" y="3"/>
                </a:cubicBezTo>
                <a:close/>
                <a:moveTo>
                  <a:pt x="14" y="38"/>
                </a:moveTo>
                <a:cubicBezTo>
                  <a:pt x="19" y="45"/>
                  <a:pt x="22" y="53"/>
                  <a:pt x="28" y="60"/>
                </a:cubicBezTo>
                <a:cubicBezTo>
                  <a:pt x="46" y="48"/>
                  <a:pt x="64" y="37"/>
                  <a:pt x="82" y="24"/>
                </a:cubicBezTo>
                <a:cubicBezTo>
                  <a:pt x="82" y="23"/>
                  <a:pt x="82" y="23"/>
                  <a:pt x="82" y="23"/>
                </a:cubicBezTo>
                <a:cubicBezTo>
                  <a:pt x="59" y="29"/>
                  <a:pt x="37" y="35"/>
                  <a:pt x="14" y="38"/>
                </a:cubicBezTo>
                <a:close/>
                <a:moveTo>
                  <a:pt x="13" y="29"/>
                </a:moveTo>
                <a:cubicBezTo>
                  <a:pt x="11" y="33"/>
                  <a:pt x="8" y="37"/>
                  <a:pt x="7" y="40"/>
                </a:cubicBezTo>
                <a:cubicBezTo>
                  <a:pt x="9" y="39"/>
                  <a:pt x="9" y="36"/>
                  <a:pt x="12" y="35"/>
                </a:cubicBezTo>
                <a:cubicBezTo>
                  <a:pt x="13" y="35"/>
                  <a:pt x="14" y="35"/>
                  <a:pt x="15" y="36"/>
                </a:cubicBezTo>
                <a:cubicBezTo>
                  <a:pt x="29" y="33"/>
                  <a:pt x="43" y="30"/>
                  <a:pt x="57" y="27"/>
                </a:cubicBezTo>
                <a:cubicBezTo>
                  <a:pt x="64" y="24"/>
                  <a:pt x="70" y="23"/>
                  <a:pt x="77" y="21"/>
                </a:cubicBezTo>
                <a:cubicBezTo>
                  <a:pt x="55" y="23"/>
                  <a:pt x="34" y="25"/>
                  <a:pt x="13" y="29"/>
                </a:cubicBezTo>
                <a:close/>
                <a:moveTo>
                  <a:pt x="6" y="45"/>
                </a:moveTo>
                <a:cubicBezTo>
                  <a:pt x="9" y="46"/>
                  <a:pt x="12" y="44"/>
                  <a:pt x="14" y="44"/>
                </a:cubicBezTo>
                <a:cubicBezTo>
                  <a:pt x="13" y="42"/>
                  <a:pt x="13" y="41"/>
                  <a:pt x="11" y="39"/>
                </a:cubicBezTo>
                <a:cubicBezTo>
                  <a:pt x="10" y="41"/>
                  <a:pt x="8" y="43"/>
                  <a:pt x="6" y="4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920" tIns="60960" rIns="121920" bIns="60960" numCol="1" anchor="t" anchorCtr="0" compatLnSpc="1"/>
          <a:p>
            <a:endParaRPr lang="zh-CN" altLang="en-US" sz="231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>
            <p:custDataLst>
              <p:tags r:id="rId14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15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1" name="Freeform 6"/>
            <p:cNvSpPr/>
            <p:nvPr>
              <p:custDataLst>
                <p:tags r:id="rId16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17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3" name="Freeform 8"/>
            <p:cNvSpPr/>
            <p:nvPr>
              <p:custDataLst>
                <p:tags r:id="rId18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4" name="Freeform 9"/>
            <p:cNvSpPr/>
            <p:nvPr>
              <p:custDataLst>
                <p:tags r:id="rId19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5" name="Freeform 10"/>
            <p:cNvSpPr/>
            <p:nvPr>
              <p:custDataLst>
                <p:tags r:id="rId20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6" name="Freeform 11"/>
            <p:cNvSpPr/>
            <p:nvPr>
              <p:custDataLst>
                <p:tags r:id="rId21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7" name="Freeform 12"/>
            <p:cNvSpPr/>
            <p:nvPr>
              <p:custDataLst>
                <p:tags r:id="rId22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8" name="Freeform 13"/>
            <p:cNvSpPr/>
            <p:nvPr>
              <p:custDataLst>
                <p:tags r:id="rId23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39" name="Freeform 14"/>
            <p:cNvSpPr/>
            <p:nvPr>
              <p:custDataLst>
                <p:tags r:id="rId24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40" name="Freeform 15"/>
            <p:cNvSpPr/>
            <p:nvPr>
              <p:custDataLst>
                <p:tags r:id="rId25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4" name="Freeform 16"/>
            <p:cNvSpPr/>
            <p:nvPr>
              <p:custDataLst>
                <p:tags r:id="rId26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  <p:sp>
          <p:nvSpPr>
            <p:cNvPr id="65" name="Freeform 17"/>
            <p:cNvSpPr/>
            <p:nvPr>
              <p:custDataLst>
                <p:tags r:id="rId27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7" name="任意多边形 97"/>
          <p:cNvSpPr/>
          <p:nvPr userDrawn="1">
            <p:custDataLst>
              <p:tags r:id="rId29"/>
            </p:custDataLst>
          </p:nvPr>
        </p:nvSpPr>
        <p:spPr>
          <a:xfrm flipH="1" flipV="1">
            <a:off x="405843" y="6107387"/>
            <a:ext cx="240672" cy="402097"/>
          </a:xfrm>
          <a:custGeom>
            <a:avLst/>
            <a:gdLst>
              <a:gd name="connsiteX0" fmla="*/ 257175 w 647700"/>
              <a:gd name="connsiteY0" fmla="*/ 1181158 h 1209733"/>
              <a:gd name="connsiteX1" fmla="*/ 219075 w 647700"/>
              <a:gd name="connsiteY1" fmla="*/ 800158 h 1209733"/>
              <a:gd name="connsiteX2" fmla="*/ 0 w 647700"/>
              <a:gd name="connsiteY2" fmla="*/ 590608 h 1209733"/>
              <a:gd name="connsiteX3" fmla="*/ 266700 w 647700"/>
              <a:gd name="connsiteY3" fmla="*/ 504883 h 1209733"/>
              <a:gd name="connsiteX4" fmla="*/ 361950 w 647700"/>
              <a:gd name="connsiteY4" fmla="*/ 58 h 1209733"/>
              <a:gd name="connsiteX5" fmla="*/ 438150 w 647700"/>
              <a:gd name="connsiteY5" fmla="*/ 581083 h 1209733"/>
              <a:gd name="connsiteX6" fmla="*/ 647700 w 647700"/>
              <a:gd name="connsiteY6" fmla="*/ 657283 h 1209733"/>
              <a:gd name="connsiteX7" fmla="*/ 390525 w 647700"/>
              <a:gd name="connsiteY7" fmla="*/ 771583 h 1209733"/>
              <a:gd name="connsiteX8" fmla="*/ 314325 w 647700"/>
              <a:gd name="connsiteY8" fmla="*/ 1209733 h 1209733"/>
              <a:gd name="connsiteX0-1" fmla="*/ 257175 w 647700"/>
              <a:gd name="connsiteY0-2" fmla="*/ 1181158 h 1209733"/>
              <a:gd name="connsiteX1-3" fmla="*/ 219075 w 647700"/>
              <a:gd name="connsiteY1-4" fmla="*/ 800158 h 1209733"/>
              <a:gd name="connsiteX2-5" fmla="*/ 0 w 647700"/>
              <a:gd name="connsiteY2-6" fmla="*/ 590608 h 1209733"/>
              <a:gd name="connsiteX3-7" fmla="*/ 266700 w 647700"/>
              <a:gd name="connsiteY3-8" fmla="*/ 504883 h 1209733"/>
              <a:gd name="connsiteX4-9" fmla="*/ 361950 w 647700"/>
              <a:gd name="connsiteY4-10" fmla="*/ 58 h 1209733"/>
              <a:gd name="connsiteX5-11" fmla="*/ 438150 w 647700"/>
              <a:gd name="connsiteY5-12" fmla="*/ 581083 h 1209733"/>
              <a:gd name="connsiteX6-13" fmla="*/ 647700 w 647700"/>
              <a:gd name="connsiteY6-14" fmla="*/ 657283 h 1209733"/>
              <a:gd name="connsiteX7-15" fmla="*/ 390525 w 647700"/>
              <a:gd name="connsiteY7-16" fmla="*/ 771583 h 1209733"/>
              <a:gd name="connsiteX8-17" fmla="*/ 314325 w 647700"/>
              <a:gd name="connsiteY8-18" fmla="*/ 1209733 h 1209733"/>
              <a:gd name="connsiteX0-19" fmla="*/ 257175 w 647700"/>
              <a:gd name="connsiteY0-20" fmla="*/ 1181158 h 1209733"/>
              <a:gd name="connsiteX1-21" fmla="*/ 219075 w 647700"/>
              <a:gd name="connsiteY1-22" fmla="*/ 800158 h 1209733"/>
              <a:gd name="connsiteX2-23" fmla="*/ 0 w 647700"/>
              <a:gd name="connsiteY2-24" fmla="*/ 590608 h 1209733"/>
              <a:gd name="connsiteX3-25" fmla="*/ 266700 w 647700"/>
              <a:gd name="connsiteY3-26" fmla="*/ 504883 h 1209733"/>
              <a:gd name="connsiteX4-27" fmla="*/ 361950 w 647700"/>
              <a:gd name="connsiteY4-28" fmla="*/ 58 h 1209733"/>
              <a:gd name="connsiteX5-29" fmla="*/ 438150 w 647700"/>
              <a:gd name="connsiteY5-30" fmla="*/ 581083 h 1209733"/>
              <a:gd name="connsiteX6-31" fmla="*/ 647700 w 647700"/>
              <a:gd name="connsiteY6-32" fmla="*/ 657283 h 1209733"/>
              <a:gd name="connsiteX7-33" fmla="*/ 390525 w 647700"/>
              <a:gd name="connsiteY7-34" fmla="*/ 771583 h 1209733"/>
              <a:gd name="connsiteX8-35" fmla="*/ 314325 w 647700"/>
              <a:gd name="connsiteY8-36" fmla="*/ 1209733 h 1209733"/>
              <a:gd name="connsiteX0-37" fmla="*/ 161925 w 552450"/>
              <a:gd name="connsiteY0-38" fmla="*/ 1181173 h 1209748"/>
              <a:gd name="connsiteX1-39" fmla="*/ 123825 w 552450"/>
              <a:gd name="connsiteY1-40" fmla="*/ 800173 h 1209748"/>
              <a:gd name="connsiteX2-41" fmla="*/ 0 w 552450"/>
              <a:gd name="connsiteY2-42" fmla="*/ 638248 h 1209748"/>
              <a:gd name="connsiteX3-43" fmla="*/ 171450 w 552450"/>
              <a:gd name="connsiteY3-44" fmla="*/ 504898 h 1209748"/>
              <a:gd name="connsiteX4-45" fmla="*/ 266700 w 552450"/>
              <a:gd name="connsiteY4-46" fmla="*/ 73 h 1209748"/>
              <a:gd name="connsiteX5-47" fmla="*/ 342900 w 552450"/>
              <a:gd name="connsiteY5-48" fmla="*/ 581098 h 1209748"/>
              <a:gd name="connsiteX6-49" fmla="*/ 552450 w 552450"/>
              <a:gd name="connsiteY6-50" fmla="*/ 657298 h 1209748"/>
              <a:gd name="connsiteX7-51" fmla="*/ 295275 w 552450"/>
              <a:gd name="connsiteY7-52" fmla="*/ 771598 h 1209748"/>
              <a:gd name="connsiteX8-53" fmla="*/ 219075 w 552450"/>
              <a:gd name="connsiteY8-54" fmla="*/ 1209748 h 1209748"/>
              <a:gd name="connsiteX0-55" fmla="*/ 238125 w 628650"/>
              <a:gd name="connsiteY0-56" fmla="*/ 1181172 h 1209747"/>
              <a:gd name="connsiteX1-57" fmla="*/ 200025 w 628650"/>
              <a:gd name="connsiteY1-58" fmla="*/ 800172 h 1209747"/>
              <a:gd name="connsiteX2-59" fmla="*/ 0 w 628650"/>
              <a:gd name="connsiteY2-60" fmla="*/ 562047 h 1209747"/>
              <a:gd name="connsiteX3-61" fmla="*/ 247650 w 628650"/>
              <a:gd name="connsiteY3-62" fmla="*/ 504897 h 1209747"/>
              <a:gd name="connsiteX4-63" fmla="*/ 342900 w 628650"/>
              <a:gd name="connsiteY4-64" fmla="*/ 72 h 1209747"/>
              <a:gd name="connsiteX5-65" fmla="*/ 419100 w 628650"/>
              <a:gd name="connsiteY5-66" fmla="*/ 581097 h 1209747"/>
              <a:gd name="connsiteX6-67" fmla="*/ 628650 w 628650"/>
              <a:gd name="connsiteY6-68" fmla="*/ 657297 h 1209747"/>
              <a:gd name="connsiteX7-69" fmla="*/ 371475 w 628650"/>
              <a:gd name="connsiteY7-70" fmla="*/ 771597 h 1209747"/>
              <a:gd name="connsiteX8-71" fmla="*/ 295275 w 628650"/>
              <a:gd name="connsiteY8-72" fmla="*/ 1209747 h 1209747"/>
              <a:gd name="connsiteX0-73" fmla="*/ 238125 w 628650"/>
              <a:gd name="connsiteY0-74" fmla="*/ 1181172 h 1209747"/>
              <a:gd name="connsiteX1-75" fmla="*/ 200025 w 628650"/>
              <a:gd name="connsiteY1-76" fmla="*/ 800172 h 1209747"/>
              <a:gd name="connsiteX2-77" fmla="*/ 0 w 628650"/>
              <a:gd name="connsiteY2-78" fmla="*/ 562047 h 1209747"/>
              <a:gd name="connsiteX3-79" fmla="*/ 247650 w 628650"/>
              <a:gd name="connsiteY3-80" fmla="*/ 504897 h 1209747"/>
              <a:gd name="connsiteX4-81" fmla="*/ 342900 w 628650"/>
              <a:gd name="connsiteY4-82" fmla="*/ 72 h 1209747"/>
              <a:gd name="connsiteX5-83" fmla="*/ 419100 w 628650"/>
              <a:gd name="connsiteY5-84" fmla="*/ 581097 h 1209747"/>
              <a:gd name="connsiteX6-85" fmla="*/ 628650 w 628650"/>
              <a:gd name="connsiteY6-86" fmla="*/ 657297 h 1209747"/>
              <a:gd name="connsiteX7-87" fmla="*/ 371475 w 628650"/>
              <a:gd name="connsiteY7-88" fmla="*/ 771597 h 1209747"/>
              <a:gd name="connsiteX8-89" fmla="*/ 295275 w 628650"/>
              <a:gd name="connsiteY8-90" fmla="*/ 1209747 h 1209747"/>
              <a:gd name="connsiteX0-91" fmla="*/ 228132 w 618657"/>
              <a:gd name="connsiteY0-92" fmla="*/ 1181172 h 1209747"/>
              <a:gd name="connsiteX1-93" fmla="*/ 190032 w 618657"/>
              <a:gd name="connsiteY1-94" fmla="*/ 800172 h 1209747"/>
              <a:gd name="connsiteX2-95" fmla="*/ 0 w 618657"/>
              <a:gd name="connsiteY2-96" fmla="*/ 589529 h 1209747"/>
              <a:gd name="connsiteX3-97" fmla="*/ 237657 w 618657"/>
              <a:gd name="connsiteY3-98" fmla="*/ 504897 h 1209747"/>
              <a:gd name="connsiteX4-99" fmla="*/ 332907 w 618657"/>
              <a:gd name="connsiteY4-100" fmla="*/ 72 h 1209747"/>
              <a:gd name="connsiteX5-101" fmla="*/ 409107 w 618657"/>
              <a:gd name="connsiteY5-102" fmla="*/ 581097 h 1209747"/>
              <a:gd name="connsiteX6-103" fmla="*/ 618657 w 618657"/>
              <a:gd name="connsiteY6-104" fmla="*/ 657297 h 1209747"/>
              <a:gd name="connsiteX7-105" fmla="*/ 361482 w 618657"/>
              <a:gd name="connsiteY7-106" fmla="*/ 771597 h 1209747"/>
              <a:gd name="connsiteX8-107" fmla="*/ 285282 w 618657"/>
              <a:gd name="connsiteY8-108" fmla="*/ 1209747 h 1209747"/>
              <a:gd name="connsiteX0-109" fmla="*/ 228132 w 618657"/>
              <a:gd name="connsiteY0-110" fmla="*/ 1181172 h 1209747"/>
              <a:gd name="connsiteX1-111" fmla="*/ 190032 w 618657"/>
              <a:gd name="connsiteY1-112" fmla="*/ 800172 h 1209747"/>
              <a:gd name="connsiteX2-113" fmla="*/ 0 w 618657"/>
              <a:gd name="connsiteY2-114" fmla="*/ 589529 h 1209747"/>
              <a:gd name="connsiteX3-115" fmla="*/ 237657 w 618657"/>
              <a:gd name="connsiteY3-116" fmla="*/ 504897 h 1209747"/>
              <a:gd name="connsiteX4-117" fmla="*/ 332907 w 618657"/>
              <a:gd name="connsiteY4-118" fmla="*/ 72 h 1209747"/>
              <a:gd name="connsiteX5-119" fmla="*/ 409107 w 618657"/>
              <a:gd name="connsiteY5-120" fmla="*/ 581097 h 1209747"/>
              <a:gd name="connsiteX6-121" fmla="*/ 618657 w 618657"/>
              <a:gd name="connsiteY6-122" fmla="*/ 657297 h 1209747"/>
              <a:gd name="connsiteX7-123" fmla="*/ 361482 w 618657"/>
              <a:gd name="connsiteY7-124" fmla="*/ 771597 h 1209747"/>
              <a:gd name="connsiteX8-125" fmla="*/ 285282 w 618657"/>
              <a:gd name="connsiteY8-126" fmla="*/ 1209747 h 1209747"/>
              <a:gd name="connsiteX0-127" fmla="*/ 228132 w 618657"/>
              <a:gd name="connsiteY0-128" fmla="*/ 1181172 h 1209747"/>
              <a:gd name="connsiteX1-129" fmla="*/ 190032 w 618657"/>
              <a:gd name="connsiteY1-130" fmla="*/ 800172 h 1209747"/>
              <a:gd name="connsiteX2-131" fmla="*/ 0 w 618657"/>
              <a:gd name="connsiteY2-132" fmla="*/ 589529 h 1209747"/>
              <a:gd name="connsiteX3-133" fmla="*/ 237657 w 618657"/>
              <a:gd name="connsiteY3-134" fmla="*/ 504897 h 1209747"/>
              <a:gd name="connsiteX4-135" fmla="*/ 332907 w 618657"/>
              <a:gd name="connsiteY4-136" fmla="*/ 72 h 1209747"/>
              <a:gd name="connsiteX5-137" fmla="*/ 409107 w 618657"/>
              <a:gd name="connsiteY5-138" fmla="*/ 581097 h 1209747"/>
              <a:gd name="connsiteX6-139" fmla="*/ 618657 w 618657"/>
              <a:gd name="connsiteY6-140" fmla="*/ 657297 h 1209747"/>
              <a:gd name="connsiteX7-141" fmla="*/ 361482 w 618657"/>
              <a:gd name="connsiteY7-142" fmla="*/ 771597 h 1209747"/>
              <a:gd name="connsiteX8-143" fmla="*/ 285282 w 618657"/>
              <a:gd name="connsiteY8-144" fmla="*/ 1209747 h 1209747"/>
              <a:gd name="connsiteX9" fmla="*/ 228132 w 618657"/>
              <a:gd name="connsiteY9" fmla="*/ 1181172 h 1209747"/>
              <a:gd name="connsiteX0-145" fmla="*/ 285282 w 618657"/>
              <a:gd name="connsiteY0-146" fmla="*/ 1209747 h 1209747"/>
              <a:gd name="connsiteX1-147" fmla="*/ 190032 w 618657"/>
              <a:gd name="connsiteY1-148" fmla="*/ 800172 h 1209747"/>
              <a:gd name="connsiteX2-149" fmla="*/ 0 w 618657"/>
              <a:gd name="connsiteY2-150" fmla="*/ 589529 h 1209747"/>
              <a:gd name="connsiteX3-151" fmla="*/ 237657 w 618657"/>
              <a:gd name="connsiteY3-152" fmla="*/ 504897 h 1209747"/>
              <a:gd name="connsiteX4-153" fmla="*/ 332907 w 618657"/>
              <a:gd name="connsiteY4-154" fmla="*/ 72 h 1209747"/>
              <a:gd name="connsiteX5-155" fmla="*/ 409107 w 618657"/>
              <a:gd name="connsiteY5-156" fmla="*/ 581097 h 1209747"/>
              <a:gd name="connsiteX6-157" fmla="*/ 618657 w 618657"/>
              <a:gd name="connsiteY6-158" fmla="*/ 657297 h 1209747"/>
              <a:gd name="connsiteX7-159" fmla="*/ 361482 w 618657"/>
              <a:gd name="connsiteY7-160" fmla="*/ 771597 h 1209747"/>
              <a:gd name="connsiteX8-161" fmla="*/ 285282 w 618657"/>
              <a:gd name="connsiteY8-162" fmla="*/ 1209747 h 1209747"/>
              <a:gd name="connsiteX0-163" fmla="*/ 270292 w 618657"/>
              <a:gd name="connsiteY0-164" fmla="*/ 1249721 h 1249721"/>
              <a:gd name="connsiteX1-165" fmla="*/ 190032 w 618657"/>
              <a:gd name="connsiteY1-166" fmla="*/ 800172 h 1249721"/>
              <a:gd name="connsiteX2-167" fmla="*/ 0 w 618657"/>
              <a:gd name="connsiteY2-168" fmla="*/ 589529 h 1249721"/>
              <a:gd name="connsiteX3-169" fmla="*/ 237657 w 618657"/>
              <a:gd name="connsiteY3-170" fmla="*/ 504897 h 1249721"/>
              <a:gd name="connsiteX4-171" fmla="*/ 332907 w 618657"/>
              <a:gd name="connsiteY4-172" fmla="*/ 72 h 1249721"/>
              <a:gd name="connsiteX5-173" fmla="*/ 409107 w 618657"/>
              <a:gd name="connsiteY5-174" fmla="*/ 581097 h 1249721"/>
              <a:gd name="connsiteX6-175" fmla="*/ 618657 w 618657"/>
              <a:gd name="connsiteY6-176" fmla="*/ 657297 h 1249721"/>
              <a:gd name="connsiteX7-177" fmla="*/ 361482 w 618657"/>
              <a:gd name="connsiteY7-178" fmla="*/ 771597 h 1249721"/>
              <a:gd name="connsiteX8-179" fmla="*/ 270292 w 618657"/>
              <a:gd name="connsiteY8-180" fmla="*/ 1249721 h 1249721"/>
              <a:gd name="connsiteX0-181" fmla="*/ 270292 w 618657"/>
              <a:gd name="connsiteY0-182" fmla="*/ 1249721 h 1249721"/>
              <a:gd name="connsiteX1-183" fmla="*/ 190032 w 618657"/>
              <a:gd name="connsiteY1-184" fmla="*/ 775188 h 1249721"/>
              <a:gd name="connsiteX2-185" fmla="*/ 0 w 618657"/>
              <a:gd name="connsiteY2-186" fmla="*/ 589529 h 1249721"/>
              <a:gd name="connsiteX3-187" fmla="*/ 237657 w 618657"/>
              <a:gd name="connsiteY3-188" fmla="*/ 504897 h 1249721"/>
              <a:gd name="connsiteX4-189" fmla="*/ 332907 w 618657"/>
              <a:gd name="connsiteY4-190" fmla="*/ 72 h 1249721"/>
              <a:gd name="connsiteX5-191" fmla="*/ 409107 w 618657"/>
              <a:gd name="connsiteY5-192" fmla="*/ 581097 h 1249721"/>
              <a:gd name="connsiteX6-193" fmla="*/ 618657 w 618657"/>
              <a:gd name="connsiteY6-194" fmla="*/ 657297 h 1249721"/>
              <a:gd name="connsiteX7-195" fmla="*/ 361482 w 618657"/>
              <a:gd name="connsiteY7-196" fmla="*/ 771597 h 1249721"/>
              <a:gd name="connsiteX8-197" fmla="*/ 270292 w 618657"/>
              <a:gd name="connsiteY8-198" fmla="*/ 1249721 h 1249721"/>
              <a:gd name="connsiteX0-199" fmla="*/ 270292 w 618657"/>
              <a:gd name="connsiteY0-200" fmla="*/ 1249721 h 1249721"/>
              <a:gd name="connsiteX1-201" fmla="*/ 190032 w 618657"/>
              <a:gd name="connsiteY1-202" fmla="*/ 775188 h 1249721"/>
              <a:gd name="connsiteX2-203" fmla="*/ 0 w 618657"/>
              <a:gd name="connsiteY2-204" fmla="*/ 589529 h 1249721"/>
              <a:gd name="connsiteX3-205" fmla="*/ 237657 w 618657"/>
              <a:gd name="connsiteY3-206" fmla="*/ 504897 h 1249721"/>
              <a:gd name="connsiteX4-207" fmla="*/ 332907 w 618657"/>
              <a:gd name="connsiteY4-208" fmla="*/ 72 h 1249721"/>
              <a:gd name="connsiteX5-209" fmla="*/ 409107 w 618657"/>
              <a:gd name="connsiteY5-210" fmla="*/ 581097 h 1249721"/>
              <a:gd name="connsiteX6-211" fmla="*/ 618657 w 618657"/>
              <a:gd name="connsiteY6-212" fmla="*/ 657297 h 1249721"/>
              <a:gd name="connsiteX7-213" fmla="*/ 361482 w 618657"/>
              <a:gd name="connsiteY7-214" fmla="*/ 771597 h 1249721"/>
              <a:gd name="connsiteX8-215" fmla="*/ 270292 w 618657"/>
              <a:gd name="connsiteY8-216" fmla="*/ 1249721 h 1249721"/>
              <a:gd name="connsiteX0-217" fmla="*/ 297774 w 618657"/>
              <a:gd name="connsiteY0-218" fmla="*/ 1257216 h 1257216"/>
              <a:gd name="connsiteX1-219" fmla="*/ 190032 w 618657"/>
              <a:gd name="connsiteY1-220" fmla="*/ 775188 h 1257216"/>
              <a:gd name="connsiteX2-221" fmla="*/ 0 w 618657"/>
              <a:gd name="connsiteY2-222" fmla="*/ 589529 h 1257216"/>
              <a:gd name="connsiteX3-223" fmla="*/ 237657 w 618657"/>
              <a:gd name="connsiteY3-224" fmla="*/ 504897 h 1257216"/>
              <a:gd name="connsiteX4-225" fmla="*/ 332907 w 618657"/>
              <a:gd name="connsiteY4-226" fmla="*/ 72 h 1257216"/>
              <a:gd name="connsiteX5-227" fmla="*/ 409107 w 618657"/>
              <a:gd name="connsiteY5-228" fmla="*/ 581097 h 1257216"/>
              <a:gd name="connsiteX6-229" fmla="*/ 618657 w 618657"/>
              <a:gd name="connsiteY6-230" fmla="*/ 657297 h 1257216"/>
              <a:gd name="connsiteX7-231" fmla="*/ 361482 w 618657"/>
              <a:gd name="connsiteY7-232" fmla="*/ 771597 h 1257216"/>
              <a:gd name="connsiteX8-233" fmla="*/ 297774 w 618657"/>
              <a:gd name="connsiteY8-234" fmla="*/ 1257216 h 1257216"/>
              <a:gd name="connsiteX0-235" fmla="*/ 297774 w 618657"/>
              <a:gd name="connsiteY0-236" fmla="*/ 1257216 h 1257216"/>
              <a:gd name="connsiteX1-237" fmla="*/ 190032 w 618657"/>
              <a:gd name="connsiteY1-238" fmla="*/ 775188 h 1257216"/>
              <a:gd name="connsiteX2-239" fmla="*/ 0 w 618657"/>
              <a:gd name="connsiteY2-240" fmla="*/ 589529 h 1257216"/>
              <a:gd name="connsiteX3-241" fmla="*/ 237657 w 618657"/>
              <a:gd name="connsiteY3-242" fmla="*/ 504897 h 1257216"/>
              <a:gd name="connsiteX4-243" fmla="*/ 332907 w 618657"/>
              <a:gd name="connsiteY4-244" fmla="*/ 72 h 1257216"/>
              <a:gd name="connsiteX5-245" fmla="*/ 409107 w 618657"/>
              <a:gd name="connsiteY5-246" fmla="*/ 581097 h 1257216"/>
              <a:gd name="connsiteX6-247" fmla="*/ 618657 w 618657"/>
              <a:gd name="connsiteY6-248" fmla="*/ 657297 h 1257216"/>
              <a:gd name="connsiteX7-249" fmla="*/ 388964 w 618657"/>
              <a:gd name="connsiteY7-250" fmla="*/ 776593 h 1257216"/>
              <a:gd name="connsiteX8-251" fmla="*/ 297774 w 618657"/>
              <a:gd name="connsiteY8-252" fmla="*/ 1257216 h 1257216"/>
              <a:gd name="connsiteX0-253" fmla="*/ 297774 w 618657"/>
              <a:gd name="connsiteY0-254" fmla="*/ 1257216 h 1257216"/>
              <a:gd name="connsiteX1-255" fmla="*/ 190032 w 618657"/>
              <a:gd name="connsiteY1-256" fmla="*/ 775188 h 1257216"/>
              <a:gd name="connsiteX2-257" fmla="*/ 0 w 618657"/>
              <a:gd name="connsiteY2-258" fmla="*/ 589529 h 1257216"/>
              <a:gd name="connsiteX3-259" fmla="*/ 237657 w 618657"/>
              <a:gd name="connsiteY3-260" fmla="*/ 504897 h 1257216"/>
              <a:gd name="connsiteX4-261" fmla="*/ 332907 w 618657"/>
              <a:gd name="connsiteY4-262" fmla="*/ 72 h 1257216"/>
              <a:gd name="connsiteX5-263" fmla="*/ 409107 w 618657"/>
              <a:gd name="connsiteY5-264" fmla="*/ 581097 h 1257216"/>
              <a:gd name="connsiteX6-265" fmla="*/ 618657 w 618657"/>
              <a:gd name="connsiteY6-266" fmla="*/ 657297 h 1257216"/>
              <a:gd name="connsiteX7-267" fmla="*/ 388964 w 618657"/>
              <a:gd name="connsiteY7-268" fmla="*/ 776593 h 1257216"/>
              <a:gd name="connsiteX8-269" fmla="*/ 297774 w 618657"/>
              <a:gd name="connsiteY8-270" fmla="*/ 1257216 h 1257216"/>
              <a:gd name="connsiteX0-271" fmla="*/ 297774 w 618657"/>
              <a:gd name="connsiteY0-272" fmla="*/ 1257216 h 1257216"/>
              <a:gd name="connsiteX1-273" fmla="*/ 190032 w 618657"/>
              <a:gd name="connsiteY1-274" fmla="*/ 775188 h 1257216"/>
              <a:gd name="connsiteX2-275" fmla="*/ 0 w 618657"/>
              <a:gd name="connsiteY2-276" fmla="*/ 589529 h 1257216"/>
              <a:gd name="connsiteX3-277" fmla="*/ 237657 w 618657"/>
              <a:gd name="connsiteY3-278" fmla="*/ 504897 h 1257216"/>
              <a:gd name="connsiteX4-279" fmla="*/ 332907 w 618657"/>
              <a:gd name="connsiteY4-280" fmla="*/ 72 h 1257216"/>
              <a:gd name="connsiteX5-281" fmla="*/ 409107 w 618657"/>
              <a:gd name="connsiteY5-282" fmla="*/ 581097 h 1257216"/>
              <a:gd name="connsiteX6-283" fmla="*/ 618657 w 618657"/>
              <a:gd name="connsiteY6-284" fmla="*/ 657297 h 1257216"/>
              <a:gd name="connsiteX7-285" fmla="*/ 388964 w 618657"/>
              <a:gd name="connsiteY7-286" fmla="*/ 776593 h 1257216"/>
              <a:gd name="connsiteX8-287" fmla="*/ 297774 w 618657"/>
              <a:gd name="connsiteY8-288" fmla="*/ 1257216 h 1257216"/>
              <a:gd name="connsiteX0-289" fmla="*/ 317761 w 638644"/>
              <a:gd name="connsiteY0-290" fmla="*/ 1257216 h 1257216"/>
              <a:gd name="connsiteX1-291" fmla="*/ 210019 w 638644"/>
              <a:gd name="connsiteY1-292" fmla="*/ 775188 h 1257216"/>
              <a:gd name="connsiteX2-293" fmla="*/ 0 w 638644"/>
              <a:gd name="connsiteY2-294" fmla="*/ 597024 h 1257216"/>
              <a:gd name="connsiteX3-295" fmla="*/ 257644 w 638644"/>
              <a:gd name="connsiteY3-296" fmla="*/ 504897 h 1257216"/>
              <a:gd name="connsiteX4-297" fmla="*/ 352894 w 638644"/>
              <a:gd name="connsiteY4-298" fmla="*/ 72 h 1257216"/>
              <a:gd name="connsiteX5-299" fmla="*/ 429094 w 638644"/>
              <a:gd name="connsiteY5-300" fmla="*/ 581097 h 1257216"/>
              <a:gd name="connsiteX6-301" fmla="*/ 638644 w 638644"/>
              <a:gd name="connsiteY6-302" fmla="*/ 657297 h 1257216"/>
              <a:gd name="connsiteX7-303" fmla="*/ 408951 w 638644"/>
              <a:gd name="connsiteY7-304" fmla="*/ 776593 h 1257216"/>
              <a:gd name="connsiteX8-305" fmla="*/ 317761 w 638644"/>
              <a:gd name="connsiteY8-306" fmla="*/ 1257216 h 1257216"/>
              <a:gd name="connsiteX0-307" fmla="*/ 317761 w 638644"/>
              <a:gd name="connsiteY0-308" fmla="*/ 1257216 h 1257216"/>
              <a:gd name="connsiteX1-309" fmla="*/ 227508 w 638644"/>
              <a:gd name="connsiteY1-310" fmla="*/ 772690 h 1257216"/>
              <a:gd name="connsiteX2-311" fmla="*/ 0 w 638644"/>
              <a:gd name="connsiteY2-312" fmla="*/ 597024 h 1257216"/>
              <a:gd name="connsiteX3-313" fmla="*/ 257644 w 638644"/>
              <a:gd name="connsiteY3-314" fmla="*/ 504897 h 1257216"/>
              <a:gd name="connsiteX4-315" fmla="*/ 352894 w 638644"/>
              <a:gd name="connsiteY4-316" fmla="*/ 72 h 1257216"/>
              <a:gd name="connsiteX5-317" fmla="*/ 429094 w 638644"/>
              <a:gd name="connsiteY5-318" fmla="*/ 581097 h 1257216"/>
              <a:gd name="connsiteX6-319" fmla="*/ 638644 w 638644"/>
              <a:gd name="connsiteY6-320" fmla="*/ 657297 h 1257216"/>
              <a:gd name="connsiteX7-321" fmla="*/ 408951 w 638644"/>
              <a:gd name="connsiteY7-322" fmla="*/ 776593 h 1257216"/>
              <a:gd name="connsiteX8-323" fmla="*/ 317761 w 638644"/>
              <a:gd name="connsiteY8-324" fmla="*/ 1257216 h 12572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638644" h="1257216">
                <a:moveTo>
                  <a:pt x="317761" y="1257216"/>
                </a:moveTo>
                <a:cubicBezTo>
                  <a:pt x="289186" y="1257814"/>
                  <a:pt x="280468" y="882722"/>
                  <a:pt x="227508" y="772690"/>
                </a:cubicBezTo>
                <a:cubicBezTo>
                  <a:pt x="174548" y="662658"/>
                  <a:pt x="136499" y="666457"/>
                  <a:pt x="0" y="597024"/>
                </a:cubicBezTo>
                <a:cubicBezTo>
                  <a:pt x="134026" y="572509"/>
                  <a:pt x="198828" y="604389"/>
                  <a:pt x="257644" y="504897"/>
                </a:cubicBezTo>
                <a:cubicBezTo>
                  <a:pt x="316460" y="405405"/>
                  <a:pt x="325907" y="-6278"/>
                  <a:pt x="352894" y="72"/>
                </a:cubicBezTo>
                <a:cubicBezTo>
                  <a:pt x="378294" y="193747"/>
                  <a:pt x="376733" y="543205"/>
                  <a:pt x="429094" y="581097"/>
                </a:cubicBezTo>
                <a:cubicBezTo>
                  <a:pt x="481455" y="618989"/>
                  <a:pt x="568794" y="631897"/>
                  <a:pt x="638644" y="657297"/>
                </a:cubicBezTo>
                <a:cubicBezTo>
                  <a:pt x="552919" y="695397"/>
                  <a:pt x="462431" y="676607"/>
                  <a:pt x="408951" y="776593"/>
                </a:cubicBezTo>
                <a:cubicBezTo>
                  <a:pt x="355471" y="876579"/>
                  <a:pt x="328080" y="1084178"/>
                  <a:pt x="317761" y="1257216"/>
                </a:cubicBezTo>
                <a:close/>
              </a:path>
            </a:pathLst>
          </a:custGeom>
          <a:noFill/>
          <a:ln w="1905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310">
              <a:solidFill>
                <a:schemeClr val="bg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344.xml"/><Relationship Id="rId24" Type="http://schemas.openxmlformats.org/officeDocument/2006/relationships/tags" Target="../tags/tag343.xml"/><Relationship Id="rId23" Type="http://schemas.openxmlformats.org/officeDocument/2006/relationships/tags" Target="../tags/tag342.xml"/><Relationship Id="rId22" Type="http://schemas.openxmlformats.org/officeDocument/2006/relationships/tags" Target="../tags/tag341.xml"/><Relationship Id="rId21" Type="http://schemas.openxmlformats.org/officeDocument/2006/relationships/tags" Target="../tags/tag340.xml"/><Relationship Id="rId20" Type="http://schemas.openxmlformats.org/officeDocument/2006/relationships/tags" Target="../tags/tag339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47.xml"/><Relationship Id="rId2" Type="http://schemas.openxmlformats.org/officeDocument/2006/relationships/tags" Target="../tags/tag346.xml"/><Relationship Id="rId1" Type="http://schemas.openxmlformats.org/officeDocument/2006/relationships/tags" Target="../tags/tag345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496.xml"/><Relationship Id="rId8" Type="http://schemas.openxmlformats.org/officeDocument/2006/relationships/tags" Target="../tags/tag495.xml"/><Relationship Id="rId7" Type="http://schemas.openxmlformats.org/officeDocument/2006/relationships/tags" Target="../tags/tag494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3" Type="http://schemas.openxmlformats.org/officeDocument/2006/relationships/tags" Target="../tags/tag490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506.xml"/><Relationship Id="rId2" Type="http://schemas.openxmlformats.org/officeDocument/2006/relationships/tags" Target="../tags/tag489.xml"/><Relationship Id="rId19" Type="http://schemas.openxmlformats.org/officeDocument/2006/relationships/tags" Target="../tags/tag505.xml"/><Relationship Id="rId18" Type="http://schemas.openxmlformats.org/officeDocument/2006/relationships/tags" Target="../tags/tag504.xml"/><Relationship Id="rId17" Type="http://schemas.openxmlformats.org/officeDocument/2006/relationships/image" Target="../media/image1.emf"/><Relationship Id="rId16" Type="http://schemas.openxmlformats.org/officeDocument/2006/relationships/tags" Target="../tags/tag503.xml"/><Relationship Id="rId15" Type="http://schemas.openxmlformats.org/officeDocument/2006/relationships/tags" Target="../tags/tag502.xml"/><Relationship Id="rId14" Type="http://schemas.openxmlformats.org/officeDocument/2006/relationships/tags" Target="../tags/tag501.xml"/><Relationship Id="rId13" Type="http://schemas.openxmlformats.org/officeDocument/2006/relationships/tags" Target="../tags/tag500.xml"/><Relationship Id="rId12" Type="http://schemas.openxmlformats.org/officeDocument/2006/relationships/tags" Target="../tags/tag499.xml"/><Relationship Id="rId11" Type="http://schemas.openxmlformats.org/officeDocument/2006/relationships/tags" Target="../tags/tag498.xml"/><Relationship Id="rId10" Type="http://schemas.openxmlformats.org/officeDocument/2006/relationships/tags" Target="../tags/tag497.xml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514.xml"/><Relationship Id="rId8" Type="http://schemas.openxmlformats.org/officeDocument/2006/relationships/tags" Target="../tags/tag513.xml"/><Relationship Id="rId7" Type="http://schemas.openxmlformats.org/officeDocument/2006/relationships/tags" Target="../tags/tag512.xml"/><Relationship Id="rId6" Type="http://schemas.openxmlformats.org/officeDocument/2006/relationships/tags" Target="../tags/tag511.xml"/><Relationship Id="rId5" Type="http://schemas.openxmlformats.org/officeDocument/2006/relationships/tags" Target="../tags/tag510.xml"/><Relationship Id="rId4" Type="http://schemas.openxmlformats.org/officeDocument/2006/relationships/tags" Target="../tags/tag509.xml"/><Relationship Id="rId3" Type="http://schemas.openxmlformats.org/officeDocument/2006/relationships/tags" Target="../tags/tag508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524.xml"/><Relationship Id="rId2" Type="http://schemas.openxmlformats.org/officeDocument/2006/relationships/tags" Target="../tags/tag507.xml"/><Relationship Id="rId19" Type="http://schemas.openxmlformats.org/officeDocument/2006/relationships/tags" Target="../tags/tag523.xml"/><Relationship Id="rId18" Type="http://schemas.openxmlformats.org/officeDocument/2006/relationships/tags" Target="../tags/tag522.xml"/><Relationship Id="rId17" Type="http://schemas.openxmlformats.org/officeDocument/2006/relationships/image" Target="../media/image1.emf"/><Relationship Id="rId16" Type="http://schemas.openxmlformats.org/officeDocument/2006/relationships/tags" Target="../tags/tag521.xml"/><Relationship Id="rId15" Type="http://schemas.openxmlformats.org/officeDocument/2006/relationships/tags" Target="../tags/tag520.xml"/><Relationship Id="rId14" Type="http://schemas.openxmlformats.org/officeDocument/2006/relationships/tags" Target="../tags/tag519.xml"/><Relationship Id="rId13" Type="http://schemas.openxmlformats.org/officeDocument/2006/relationships/tags" Target="../tags/tag518.xml"/><Relationship Id="rId12" Type="http://schemas.openxmlformats.org/officeDocument/2006/relationships/tags" Target="../tags/tag517.xml"/><Relationship Id="rId11" Type="http://schemas.openxmlformats.org/officeDocument/2006/relationships/tags" Target="../tags/tag516.xml"/><Relationship Id="rId10" Type="http://schemas.openxmlformats.org/officeDocument/2006/relationships/tags" Target="../tags/tag515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532.xml"/><Relationship Id="rId8" Type="http://schemas.openxmlformats.org/officeDocument/2006/relationships/tags" Target="../tags/tag531.xml"/><Relationship Id="rId7" Type="http://schemas.openxmlformats.org/officeDocument/2006/relationships/tags" Target="../tags/tag530.xml"/><Relationship Id="rId6" Type="http://schemas.openxmlformats.org/officeDocument/2006/relationships/tags" Target="../tags/tag529.xml"/><Relationship Id="rId5" Type="http://schemas.openxmlformats.org/officeDocument/2006/relationships/tags" Target="../tags/tag528.xml"/><Relationship Id="rId4" Type="http://schemas.openxmlformats.org/officeDocument/2006/relationships/tags" Target="../tags/tag527.xml"/><Relationship Id="rId3" Type="http://schemas.openxmlformats.org/officeDocument/2006/relationships/tags" Target="../tags/tag526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542.xml"/><Relationship Id="rId2" Type="http://schemas.openxmlformats.org/officeDocument/2006/relationships/tags" Target="../tags/tag525.xml"/><Relationship Id="rId19" Type="http://schemas.openxmlformats.org/officeDocument/2006/relationships/tags" Target="../tags/tag541.xml"/><Relationship Id="rId18" Type="http://schemas.openxmlformats.org/officeDocument/2006/relationships/tags" Target="../tags/tag540.xml"/><Relationship Id="rId17" Type="http://schemas.openxmlformats.org/officeDocument/2006/relationships/image" Target="../media/image1.emf"/><Relationship Id="rId16" Type="http://schemas.openxmlformats.org/officeDocument/2006/relationships/tags" Target="../tags/tag539.xml"/><Relationship Id="rId15" Type="http://schemas.openxmlformats.org/officeDocument/2006/relationships/tags" Target="../tags/tag538.xml"/><Relationship Id="rId14" Type="http://schemas.openxmlformats.org/officeDocument/2006/relationships/tags" Target="../tags/tag537.xml"/><Relationship Id="rId13" Type="http://schemas.openxmlformats.org/officeDocument/2006/relationships/tags" Target="../tags/tag536.xml"/><Relationship Id="rId12" Type="http://schemas.openxmlformats.org/officeDocument/2006/relationships/tags" Target="../tags/tag535.xml"/><Relationship Id="rId11" Type="http://schemas.openxmlformats.org/officeDocument/2006/relationships/tags" Target="../tags/tag534.xml"/><Relationship Id="rId10" Type="http://schemas.openxmlformats.org/officeDocument/2006/relationships/tags" Target="../tags/tag533.xml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550.xml"/><Relationship Id="rId8" Type="http://schemas.openxmlformats.org/officeDocument/2006/relationships/tags" Target="../tags/tag549.xml"/><Relationship Id="rId7" Type="http://schemas.openxmlformats.org/officeDocument/2006/relationships/tags" Target="../tags/tag548.xml"/><Relationship Id="rId6" Type="http://schemas.openxmlformats.org/officeDocument/2006/relationships/tags" Target="../tags/tag547.xml"/><Relationship Id="rId5" Type="http://schemas.openxmlformats.org/officeDocument/2006/relationships/tags" Target="../tags/tag546.xml"/><Relationship Id="rId4" Type="http://schemas.openxmlformats.org/officeDocument/2006/relationships/tags" Target="../tags/tag545.xml"/><Relationship Id="rId3" Type="http://schemas.openxmlformats.org/officeDocument/2006/relationships/tags" Target="../tags/tag544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543.xml"/><Relationship Id="rId19" Type="http://schemas.openxmlformats.org/officeDocument/2006/relationships/tags" Target="../tags/tag559.xml"/><Relationship Id="rId18" Type="http://schemas.openxmlformats.org/officeDocument/2006/relationships/tags" Target="../tags/tag558.xml"/><Relationship Id="rId17" Type="http://schemas.openxmlformats.org/officeDocument/2006/relationships/image" Target="../media/image1.emf"/><Relationship Id="rId16" Type="http://schemas.openxmlformats.org/officeDocument/2006/relationships/tags" Target="../tags/tag557.xml"/><Relationship Id="rId15" Type="http://schemas.openxmlformats.org/officeDocument/2006/relationships/tags" Target="../tags/tag556.xml"/><Relationship Id="rId14" Type="http://schemas.openxmlformats.org/officeDocument/2006/relationships/tags" Target="../tags/tag555.xml"/><Relationship Id="rId13" Type="http://schemas.openxmlformats.org/officeDocument/2006/relationships/tags" Target="../tags/tag554.xml"/><Relationship Id="rId12" Type="http://schemas.openxmlformats.org/officeDocument/2006/relationships/tags" Target="../tags/tag553.xml"/><Relationship Id="rId11" Type="http://schemas.openxmlformats.org/officeDocument/2006/relationships/tags" Target="../tags/tag552.xml"/><Relationship Id="rId10" Type="http://schemas.openxmlformats.org/officeDocument/2006/relationships/tags" Target="../tags/tag551.xml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tags" Target="../tags/tag562.xml"/><Relationship Id="rId3" Type="http://schemas.openxmlformats.org/officeDocument/2006/relationships/tags" Target="../tags/tag561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577.xml"/><Relationship Id="rId2" Type="http://schemas.openxmlformats.org/officeDocument/2006/relationships/tags" Target="../tags/tag560.xml"/><Relationship Id="rId19" Type="http://schemas.openxmlformats.org/officeDocument/2006/relationships/tags" Target="../tags/tag576.xml"/><Relationship Id="rId18" Type="http://schemas.openxmlformats.org/officeDocument/2006/relationships/tags" Target="../tags/tag575.xml"/><Relationship Id="rId17" Type="http://schemas.openxmlformats.org/officeDocument/2006/relationships/image" Target="../media/image1.emf"/><Relationship Id="rId16" Type="http://schemas.openxmlformats.org/officeDocument/2006/relationships/tags" Target="../tags/tag574.xml"/><Relationship Id="rId15" Type="http://schemas.openxmlformats.org/officeDocument/2006/relationships/tags" Target="../tags/tag573.xml"/><Relationship Id="rId14" Type="http://schemas.openxmlformats.org/officeDocument/2006/relationships/tags" Target="../tags/tag572.xml"/><Relationship Id="rId13" Type="http://schemas.openxmlformats.org/officeDocument/2006/relationships/tags" Target="../tags/tag571.xml"/><Relationship Id="rId12" Type="http://schemas.openxmlformats.org/officeDocument/2006/relationships/tags" Target="../tags/tag570.xml"/><Relationship Id="rId11" Type="http://schemas.openxmlformats.org/officeDocument/2006/relationships/tags" Target="../tags/tag569.xml"/><Relationship Id="rId10" Type="http://schemas.openxmlformats.org/officeDocument/2006/relationships/tags" Target="../tags/tag568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585.xml"/><Relationship Id="rId8" Type="http://schemas.openxmlformats.org/officeDocument/2006/relationships/tags" Target="../tags/tag584.xml"/><Relationship Id="rId7" Type="http://schemas.openxmlformats.org/officeDocument/2006/relationships/tags" Target="../tags/tag583.xml"/><Relationship Id="rId6" Type="http://schemas.openxmlformats.org/officeDocument/2006/relationships/tags" Target="../tags/tag582.xml"/><Relationship Id="rId5" Type="http://schemas.openxmlformats.org/officeDocument/2006/relationships/tags" Target="../tags/tag581.xml"/><Relationship Id="rId4" Type="http://schemas.openxmlformats.org/officeDocument/2006/relationships/tags" Target="../tags/tag580.xml"/><Relationship Id="rId3" Type="http://schemas.openxmlformats.org/officeDocument/2006/relationships/tags" Target="../tags/tag57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595.xml"/><Relationship Id="rId2" Type="http://schemas.openxmlformats.org/officeDocument/2006/relationships/tags" Target="../tags/tag578.xml"/><Relationship Id="rId19" Type="http://schemas.openxmlformats.org/officeDocument/2006/relationships/tags" Target="../tags/tag594.xml"/><Relationship Id="rId18" Type="http://schemas.openxmlformats.org/officeDocument/2006/relationships/tags" Target="../tags/tag593.xml"/><Relationship Id="rId17" Type="http://schemas.openxmlformats.org/officeDocument/2006/relationships/image" Target="../media/image1.emf"/><Relationship Id="rId16" Type="http://schemas.openxmlformats.org/officeDocument/2006/relationships/tags" Target="../tags/tag592.xml"/><Relationship Id="rId15" Type="http://schemas.openxmlformats.org/officeDocument/2006/relationships/tags" Target="../tags/tag591.xml"/><Relationship Id="rId14" Type="http://schemas.openxmlformats.org/officeDocument/2006/relationships/tags" Target="../tags/tag590.xml"/><Relationship Id="rId13" Type="http://schemas.openxmlformats.org/officeDocument/2006/relationships/tags" Target="../tags/tag589.xml"/><Relationship Id="rId12" Type="http://schemas.openxmlformats.org/officeDocument/2006/relationships/tags" Target="../tags/tag588.xml"/><Relationship Id="rId11" Type="http://schemas.openxmlformats.org/officeDocument/2006/relationships/tags" Target="../tags/tag587.xml"/><Relationship Id="rId10" Type="http://schemas.openxmlformats.org/officeDocument/2006/relationships/tags" Target="../tags/tag586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603.xml"/><Relationship Id="rId8" Type="http://schemas.openxmlformats.org/officeDocument/2006/relationships/tags" Target="../tags/tag602.xml"/><Relationship Id="rId7" Type="http://schemas.openxmlformats.org/officeDocument/2006/relationships/tags" Target="../tags/tag601.xml"/><Relationship Id="rId6" Type="http://schemas.openxmlformats.org/officeDocument/2006/relationships/tags" Target="../tags/tag600.xml"/><Relationship Id="rId5" Type="http://schemas.openxmlformats.org/officeDocument/2006/relationships/tags" Target="../tags/tag599.xml"/><Relationship Id="rId4" Type="http://schemas.openxmlformats.org/officeDocument/2006/relationships/tags" Target="../tags/tag598.xml"/><Relationship Id="rId3" Type="http://schemas.openxmlformats.org/officeDocument/2006/relationships/tags" Target="../tags/tag597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613.xml"/><Relationship Id="rId2" Type="http://schemas.openxmlformats.org/officeDocument/2006/relationships/tags" Target="../tags/tag596.xml"/><Relationship Id="rId19" Type="http://schemas.openxmlformats.org/officeDocument/2006/relationships/tags" Target="../tags/tag612.xml"/><Relationship Id="rId18" Type="http://schemas.openxmlformats.org/officeDocument/2006/relationships/tags" Target="../tags/tag611.xml"/><Relationship Id="rId17" Type="http://schemas.openxmlformats.org/officeDocument/2006/relationships/image" Target="../media/image1.emf"/><Relationship Id="rId16" Type="http://schemas.openxmlformats.org/officeDocument/2006/relationships/tags" Target="../tags/tag610.xml"/><Relationship Id="rId15" Type="http://schemas.openxmlformats.org/officeDocument/2006/relationships/tags" Target="../tags/tag609.xml"/><Relationship Id="rId14" Type="http://schemas.openxmlformats.org/officeDocument/2006/relationships/tags" Target="../tags/tag608.xml"/><Relationship Id="rId13" Type="http://schemas.openxmlformats.org/officeDocument/2006/relationships/tags" Target="../tags/tag607.xml"/><Relationship Id="rId12" Type="http://schemas.openxmlformats.org/officeDocument/2006/relationships/tags" Target="../tags/tag606.xml"/><Relationship Id="rId11" Type="http://schemas.openxmlformats.org/officeDocument/2006/relationships/tags" Target="../tags/tag605.xml"/><Relationship Id="rId10" Type="http://schemas.openxmlformats.org/officeDocument/2006/relationships/tags" Target="../tags/tag604.xml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621.xml"/><Relationship Id="rId8" Type="http://schemas.openxmlformats.org/officeDocument/2006/relationships/tags" Target="../tags/tag620.xml"/><Relationship Id="rId7" Type="http://schemas.openxmlformats.org/officeDocument/2006/relationships/tags" Target="../tags/tag619.xml"/><Relationship Id="rId6" Type="http://schemas.openxmlformats.org/officeDocument/2006/relationships/tags" Target="../tags/tag618.xml"/><Relationship Id="rId5" Type="http://schemas.openxmlformats.org/officeDocument/2006/relationships/tags" Target="../tags/tag617.xml"/><Relationship Id="rId4" Type="http://schemas.openxmlformats.org/officeDocument/2006/relationships/tags" Target="../tags/tag616.xml"/><Relationship Id="rId3" Type="http://schemas.openxmlformats.org/officeDocument/2006/relationships/tags" Target="../tags/tag615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631.xml"/><Relationship Id="rId2" Type="http://schemas.openxmlformats.org/officeDocument/2006/relationships/tags" Target="../tags/tag614.xml"/><Relationship Id="rId19" Type="http://schemas.openxmlformats.org/officeDocument/2006/relationships/tags" Target="../tags/tag630.xml"/><Relationship Id="rId18" Type="http://schemas.openxmlformats.org/officeDocument/2006/relationships/tags" Target="../tags/tag629.xml"/><Relationship Id="rId17" Type="http://schemas.openxmlformats.org/officeDocument/2006/relationships/image" Target="../media/image1.emf"/><Relationship Id="rId16" Type="http://schemas.openxmlformats.org/officeDocument/2006/relationships/tags" Target="../tags/tag628.xml"/><Relationship Id="rId15" Type="http://schemas.openxmlformats.org/officeDocument/2006/relationships/tags" Target="../tags/tag627.xml"/><Relationship Id="rId14" Type="http://schemas.openxmlformats.org/officeDocument/2006/relationships/tags" Target="../tags/tag626.xml"/><Relationship Id="rId13" Type="http://schemas.openxmlformats.org/officeDocument/2006/relationships/tags" Target="../tags/tag625.xml"/><Relationship Id="rId12" Type="http://schemas.openxmlformats.org/officeDocument/2006/relationships/tags" Target="../tags/tag624.xml"/><Relationship Id="rId11" Type="http://schemas.openxmlformats.org/officeDocument/2006/relationships/tags" Target="../tags/tag623.xml"/><Relationship Id="rId10" Type="http://schemas.openxmlformats.org/officeDocument/2006/relationships/tags" Target="../tags/tag622.xml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39.xml"/><Relationship Id="rId8" Type="http://schemas.openxmlformats.org/officeDocument/2006/relationships/tags" Target="../tags/tag638.xml"/><Relationship Id="rId7" Type="http://schemas.openxmlformats.org/officeDocument/2006/relationships/tags" Target="../tags/tag637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3" Type="http://schemas.openxmlformats.org/officeDocument/2006/relationships/tags" Target="../tags/tag633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649.xml"/><Relationship Id="rId2" Type="http://schemas.openxmlformats.org/officeDocument/2006/relationships/tags" Target="../tags/tag632.xml"/><Relationship Id="rId19" Type="http://schemas.openxmlformats.org/officeDocument/2006/relationships/tags" Target="../tags/tag648.xml"/><Relationship Id="rId18" Type="http://schemas.openxmlformats.org/officeDocument/2006/relationships/tags" Target="../tags/tag647.xml"/><Relationship Id="rId17" Type="http://schemas.openxmlformats.org/officeDocument/2006/relationships/image" Target="../media/image1.emf"/><Relationship Id="rId16" Type="http://schemas.openxmlformats.org/officeDocument/2006/relationships/tags" Target="../tags/tag646.xml"/><Relationship Id="rId15" Type="http://schemas.openxmlformats.org/officeDocument/2006/relationships/tags" Target="../tags/tag645.xml"/><Relationship Id="rId14" Type="http://schemas.openxmlformats.org/officeDocument/2006/relationships/tags" Target="../tags/tag644.xml"/><Relationship Id="rId13" Type="http://schemas.openxmlformats.org/officeDocument/2006/relationships/tags" Target="../tags/tag643.xml"/><Relationship Id="rId12" Type="http://schemas.openxmlformats.org/officeDocument/2006/relationships/tags" Target="../tags/tag642.xml"/><Relationship Id="rId11" Type="http://schemas.openxmlformats.org/officeDocument/2006/relationships/tags" Target="../tags/tag641.xml"/><Relationship Id="rId10" Type="http://schemas.openxmlformats.org/officeDocument/2006/relationships/tags" Target="../tags/tag640.xml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657.xml"/><Relationship Id="rId8" Type="http://schemas.openxmlformats.org/officeDocument/2006/relationships/tags" Target="../tags/tag656.xml"/><Relationship Id="rId7" Type="http://schemas.openxmlformats.org/officeDocument/2006/relationships/tags" Target="../tags/tag655.xml"/><Relationship Id="rId6" Type="http://schemas.openxmlformats.org/officeDocument/2006/relationships/tags" Target="../tags/tag654.xml"/><Relationship Id="rId5" Type="http://schemas.openxmlformats.org/officeDocument/2006/relationships/tags" Target="../tags/tag653.xml"/><Relationship Id="rId4" Type="http://schemas.openxmlformats.org/officeDocument/2006/relationships/tags" Target="../tags/tag652.xml"/><Relationship Id="rId3" Type="http://schemas.openxmlformats.org/officeDocument/2006/relationships/tags" Target="../tags/tag651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667.xml"/><Relationship Id="rId2" Type="http://schemas.openxmlformats.org/officeDocument/2006/relationships/tags" Target="../tags/tag650.xml"/><Relationship Id="rId19" Type="http://schemas.openxmlformats.org/officeDocument/2006/relationships/tags" Target="../tags/tag666.xml"/><Relationship Id="rId18" Type="http://schemas.openxmlformats.org/officeDocument/2006/relationships/tags" Target="../tags/tag665.xml"/><Relationship Id="rId17" Type="http://schemas.openxmlformats.org/officeDocument/2006/relationships/image" Target="../media/image1.emf"/><Relationship Id="rId16" Type="http://schemas.openxmlformats.org/officeDocument/2006/relationships/tags" Target="../tags/tag664.xml"/><Relationship Id="rId15" Type="http://schemas.openxmlformats.org/officeDocument/2006/relationships/tags" Target="../tags/tag663.xml"/><Relationship Id="rId14" Type="http://schemas.openxmlformats.org/officeDocument/2006/relationships/tags" Target="../tags/tag662.xml"/><Relationship Id="rId13" Type="http://schemas.openxmlformats.org/officeDocument/2006/relationships/tags" Target="../tags/tag661.xml"/><Relationship Id="rId12" Type="http://schemas.openxmlformats.org/officeDocument/2006/relationships/tags" Target="../tags/tag660.xml"/><Relationship Id="rId11" Type="http://schemas.openxmlformats.org/officeDocument/2006/relationships/tags" Target="../tags/tag659.xml"/><Relationship Id="rId10" Type="http://schemas.openxmlformats.org/officeDocument/2006/relationships/tags" Target="../tags/tag658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365.xml"/><Relationship Id="rId2" Type="http://schemas.openxmlformats.org/officeDocument/2006/relationships/tags" Target="../tags/tag348.xml"/><Relationship Id="rId19" Type="http://schemas.openxmlformats.org/officeDocument/2006/relationships/tags" Target="../tags/tag364.xml"/><Relationship Id="rId18" Type="http://schemas.openxmlformats.org/officeDocument/2006/relationships/tags" Target="../tags/tag363.xml"/><Relationship Id="rId17" Type="http://schemas.openxmlformats.org/officeDocument/2006/relationships/image" Target="../media/image1.emf"/><Relationship Id="rId16" Type="http://schemas.openxmlformats.org/officeDocument/2006/relationships/tags" Target="../tags/tag362.xml"/><Relationship Id="rId15" Type="http://schemas.openxmlformats.org/officeDocument/2006/relationships/tags" Target="../tags/tag361.xml"/><Relationship Id="rId14" Type="http://schemas.openxmlformats.org/officeDocument/2006/relationships/tags" Target="../tags/tag360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675.xml"/><Relationship Id="rId8" Type="http://schemas.openxmlformats.org/officeDocument/2006/relationships/tags" Target="../tags/tag674.xml"/><Relationship Id="rId7" Type="http://schemas.openxmlformats.org/officeDocument/2006/relationships/tags" Target="../tags/tag673.xml"/><Relationship Id="rId6" Type="http://schemas.openxmlformats.org/officeDocument/2006/relationships/tags" Target="../tags/tag672.xml"/><Relationship Id="rId5" Type="http://schemas.openxmlformats.org/officeDocument/2006/relationships/tags" Target="../tags/tag671.xml"/><Relationship Id="rId4" Type="http://schemas.openxmlformats.org/officeDocument/2006/relationships/tags" Target="../tags/tag670.xml"/><Relationship Id="rId3" Type="http://schemas.openxmlformats.org/officeDocument/2006/relationships/tags" Target="../tags/tag66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685.xml"/><Relationship Id="rId2" Type="http://schemas.openxmlformats.org/officeDocument/2006/relationships/tags" Target="../tags/tag668.xml"/><Relationship Id="rId19" Type="http://schemas.openxmlformats.org/officeDocument/2006/relationships/tags" Target="../tags/tag684.xml"/><Relationship Id="rId18" Type="http://schemas.openxmlformats.org/officeDocument/2006/relationships/tags" Target="../tags/tag683.xml"/><Relationship Id="rId17" Type="http://schemas.openxmlformats.org/officeDocument/2006/relationships/image" Target="../media/image1.emf"/><Relationship Id="rId16" Type="http://schemas.openxmlformats.org/officeDocument/2006/relationships/tags" Target="../tags/tag682.xml"/><Relationship Id="rId15" Type="http://schemas.openxmlformats.org/officeDocument/2006/relationships/tags" Target="../tags/tag681.xml"/><Relationship Id="rId14" Type="http://schemas.openxmlformats.org/officeDocument/2006/relationships/tags" Target="../tags/tag680.xml"/><Relationship Id="rId13" Type="http://schemas.openxmlformats.org/officeDocument/2006/relationships/tags" Target="../tags/tag679.xml"/><Relationship Id="rId12" Type="http://schemas.openxmlformats.org/officeDocument/2006/relationships/tags" Target="../tags/tag678.xml"/><Relationship Id="rId11" Type="http://schemas.openxmlformats.org/officeDocument/2006/relationships/tags" Target="../tags/tag677.xml"/><Relationship Id="rId10" Type="http://schemas.openxmlformats.org/officeDocument/2006/relationships/tags" Target="../tags/tag676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693.xml"/><Relationship Id="rId8" Type="http://schemas.openxmlformats.org/officeDocument/2006/relationships/tags" Target="../tags/tag692.xml"/><Relationship Id="rId7" Type="http://schemas.openxmlformats.org/officeDocument/2006/relationships/tags" Target="../tags/tag691.xml"/><Relationship Id="rId6" Type="http://schemas.openxmlformats.org/officeDocument/2006/relationships/tags" Target="../tags/tag690.xml"/><Relationship Id="rId5" Type="http://schemas.openxmlformats.org/officeDocument/2006/relationships/tags" Target="../tags/tag689.xml"/><Relationship Id="rId4" Type="http://schemas.openxmlformats.org/officeDocument/2006/relationships/tags" Target="../tags/tag688.xml"/><Relationship Id="rId3" Type="http://schemas.openxmlformats.org/officeDocument/2006/relationships/tags" Target="../tags/tag687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686.xml"/><Relationship Id="rId19" Type="http://schemas.openxmlformats.org/officeDocument/2006/relationships/tags" Target="../tags/tag701.xml"/><Relationship Id="rId18" Type="http://schemas.openxmlformats.org/officeDocument/2006/relationships/image" Target="../media/image8.png"/><Relationship Id="rId17" Type="http://schemas.openxmlformats.org/officeDocument/2006/relationships/image" Target="../media/image1.emf"/><Relationship Id="rId16" Type="http://schemas.openxmlformats.org/officeDocument/2006/relationships/tags" Target="../tags/tag700.xml"/><Relationship Id="rId15" Type="http://schemas.openxmlformats.org/officeDocument/2006/relationships/tags" Target="../tags/tag699.xml"/><Relationship Id="rId14" Type="http://schemas.openxmlformats.org/officeDocument/2006/relationships/tags" Target="../tags/tag698.xml"/><Relationship Id="rId13" Type="http://schemas.openxmlformats.org/officeDocument/2006/relationships/tags" Target="../tags/tag697.xml"/><Relationship Id="rId12" Type="http://schemas.openxmlformats.org/officeDocument/2006/relationships/tags" Target="../tags/tag696.xml"/><Relationship Id="rId11" Type="http://schemas.openxmlformats.org/officeDocument/2006/relationships/tags" Target="../tags/tag695.xml"/><Relationship Id="rId10" Type="http://schemas.openxmlformats.org/officeDocument/2006/relationships/tags" Target="../tags/tag694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709.xml"/><Relationship Id="rId8" Type="http://schemas.openxmlformats.org/officeDocument/2006/relationships/tags" Target="../tags/tag708.xml"/><Relationship Id="rId7" Type="http://schemas.openxmlformats.org/officeDocument/2006/relationships/tags" Target="../tags/tag707.xml"/><Relationship Id="rId6" Type="http://schemas.openxmlformats.org/officeDocument/2006/relationships/tags" Target="../tags/tag706.xml"/><Relationship Id="rId5" Type="http://schemas.openxmlformats.org/officeDocument/2006/relationships/tags" Target="../tags/tag705.xml"/><Relationship Id="rId4" Type="http://schemas.openxmlformats.org/officeDocument/2006/relationships/tags" Target="../tags/tag704.xml"/><Relationship Id="rId3" Type="http://schemas.openxmlformats.org/officeDocument/2006/relationships/tags" Target="../tags/tag703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719.xml"/><Relationship Id="rId2" Type="http://schemas.openxmlformats.org/officeDocument/2006/relationships/tags" Target="../tags/tag702.xml"/><Relationship Id="rId19" Type="http://schemas.openxmlformats.org/officeDocument/2006/relationships/tags" Target="../tags/tag718.xml"/><Relationship Id="rId18" Type="http://schemas.openxmlformats.org/officeDocument/2006/relationships/tags" Target="../tags/tag717.xml"/><Relationship Id="rId17" Type="http://schemas.openxmlformats.org/officeDocument/2006/relationships/image" Target="../media/image1.emf"/><Relationship Id="rId16" Type="http://schemas.openxmlformats.org/officeDocument/2006/relationships/tags" Target="../tags/tag716.xml"/><Relationship Id="rId15" Type="http://schemas.openxmlformats.org/officeDocument/2006/relationships/tags" Target="../tags/tag715.xml"/><Relationship Id="rId14" Type="http://schemas.openxmlformats.org/officeDocument/2006/relationships/tags" Target="../tags/tag714.xml"/><Relationship Id="rId13" Type="http://schemas.openxmlformats.org/officeDocument/2006/relationships/tags" Target="../tags/tag713.xml"/><Relationship Id="rId12" Type="http://schemas.openxmlformats.org/officeDocument/2006/relationships/tags" Target="../tags/tag712.xml"/><Relationship Id="rId11" Type="http://schemas.openxmlformats.org/officeDocument/2006/relationships/tags" Target="../tags/tag711.xml"/><Relationship Id="rId10" Type="http://schemas.openxmlformats.org/officeDocument/2006/relationships/tags" Target="../tags/tag710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727.xml"/><Relationship Id="rId8" Type="http://schemas.openxmlformats.org/officeDocument/2006/relationships/tags" Target="../tags/tag726.xml"/><Relationship Id="rId7" Type="http://schemas.openxmlformats.org/officeDocument/2006/relationships/tags" Target="../tags/tag725.xml"/><Relationship Id="rId6" Type="http://schemas.openxmlformats.org/officeDocument/2006/relationships/tags" Target="../tags/tag724.xml"/><Relationship Id="rId5" Type="http://schemas.openxmlformats.org/officeDocument/2006/relationships/tags" Target="../tags/tag723.xml"/><Relationship Id="rId4" Type="http://schemas.openxmlformats.org/officeDocument/2006/relationships/tags" Target="../tags/tag722.xml"/><Relationship Id="rId3" Type="http://schemas.openxmlformats.org/officeDocument/2006/relationships/tags" Target="../tags/tag721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737.xml"/><Relationship Id="rId2" Type="http://schemas.openxmlformats.org/officeDocument/2006/relationships/tags" Target="../tags/tag720.xml"/><Relationship Id="rId19" Type="http://schemas.openxmlformats.org/officeDocument/2006/relationships/tags" Target="../tags/tag736.xml"/><Relationship Id="rId18" Type="http://schemas.openxmlformats.org/officeDocument/2006/relationships/tags" Target="../tags/tag735.xml"/><Relationship Id="rId17" Type="http://schemas.openxmlformats.org/officeDocument/2006/relationships/image" Target="../media/image1.emf"/><Relationship Id="rId16" Type="http://schemas.openxmlformats.org/officeDocument/2006/relationships/tags" Target="../tags/tag734.xml"/><Relationship Id="rId15" Type="http://schemas.openxmlformats.org/officeDocument/2006/relationships/tags" Target="../tags/tag733.xml"/><Relationship Id="rId14" Type="http://schemas.openxmlformats.org/officeDocument/2006/relationships/tags" Target="../tags/tag732.xml"/><Relationship Id="rId13" Type="http://schemas.openxmlformats.org/officeDocument/2006/relationships/tags" Target="../tags/tag731.xml"/><Relationship Id="rId12" Type="http://schemas.openxmlformats.org/officeDocument/2006/relationships/tags" Target="../tags/tag730.xml"/><Relationship Id="rId11" Type="http://schemas.openxmlformats.org/officeDocument/2006/relationships/tags" Target="../tags/tag729.xml"/><Relationship Id="rId10" Type="http://schemas.openxmlformats.org/officeDocument/2006/relationships/tags" Target="../tags/tag728.xml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745.xml"/><Relationship Id="rId8" Type="http://schemas.openxmlformats.org/officeDocument/2006/relationships/tags" Target="../tags/tag744.xml"/><Relationship Id="rId7" Type="http://schemas.openxmlformats.org/officeDocument/2006/relationships/tags" Target="../tags/tag743.xml"/><Relationship Id="rId6" Type="http://schemas.openxmlformats.org/officeDocument/2006/relationships/tags" Target="../tags/tag742.xml"/><Relationship Id="rId5" Type="http://schemas.openxmlformats.org/officeDocument/2006/relationships/tags" Target="../tags/tag741.xml"/><Relationship Id="rId4" Type="http://schemas.openxmlformats.org/officeDocument/2006/relationships/tags" Target="../tags/tag740.xml"/><Relationship Id="rId3" Type="http://schemas.openxmlformats.org/officeDocument/2006/relationships/tags" Target="../tags/tag73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755.xml"/><Relationship Id="rId2" Type="http://schemas.openxmlformats.org/officeDocument/2006/relationships/tags" Target="../tags/tag738.xml"/><Relationship Id="rId19" Type="http://schemas.openxmlformats.org/officeDocument/2006/relationships/tags" Target="../tags/tag754.xml"/><Relationship Id="rId18" Type="http://schemas.openxmlformats.org/officeDocument/2006/relationships/tags" Target="../tags/tag753.xml"/><Relationship Id="rId17" Type="http://schemas.openxmlformats.org/officeDocument/2006/relationships/image" Target="../media/image1.emf"/><Relationship Id="rId16" Type="http://schemas.openxmlformats.org/officeDocument/2006/relationships/tags" Target="../tags/tag752.xml"/><Relationship Id="rId15" Type="http://schemas.openxmlformats.org/officeDocument/2006/relationships/tags" Target="../tags/tag751.xml"/><Relationship Id="rId14" Type="http://schemas.openxmlformats.org/officeDocument/2006/relationships/tags" Target="../tags/tag750.xml"/><Relationship Id="rId13" Type="http://schemas.openxmlformats.org/officeDocument/2006/relationships/tags" Target="../tags/tag749.xml"/><Relationship Id="rId12" Type="http://schemas.openxmlformats.org/officeDocument/2006/relationships/tags" Target="../tags/tag748.xml"/><Relationship Id="rId11" Type="http://schemas.openxmlformats.org/officeDocument/2006/relationships/tags" Target="../tags/tag747.xml"/><Relationship Id="rId10" Type="http://schemas.openxmlformats.org/officeDocument/2006/relationships/tags" Target="../tags/tag746.xml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763.xml"/><Relationship Id="rId8" Type="http://schemas.openxmlformats.org/officeDocument/2006/relationships/tags" Target="../tags/tag762.xml"/><Relationship Id="rId7" Type="http://schemas.openxmlformats.org/officeDocument/2006/relationships/tags" Target="../tags/tag761.xml"/><Relationship Id="rId6" Type="http://schemas.openxmlformats.org/officeDocument/2006/relationships/tags" Target="../tags/tag760.xml"/><Relationship Id="rId5" Type="http://schemas.openxmlformats.org/officeDocument/2006/relationships/tags" Target="../tags/tag759.xml"/><Relationship Id="rId4" Type="http://schemas.openxmlformats.org/officeDocument/2006/relationships/tags" Target="../tags/tag758.xml"/><Relationship Id="rId3" Type="http://schemas.openxmlformats.org/officeDocument/2006/relationships/tags" Target="../tags/tag757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773.xml"/><Relationship Id="rId2" Type="http://schemas.openxmlformats.org/officeDocument/2006/relationships/tags" Target="../tags/tag756.xml"/><Relationship Id="rId19" Type="http://schemas.openxmlformats.org/officeDocument/2006/relationships/tags" Target="../tags/tag772.xml"/><Relationship Id="rId18" Type="http://schemas.openxmlformats.org/officeDocument/2006/relationships/tags" Target="../tags/tag771.xml"/><Relationship Id="rId17" Type="http://schemas.openxmlformats.org/officeDocument/2006/relationships/image" Target="../media/image1.emf"/><Relationship Id="rId16" Type="http://schemas.openxmlformats.org/officeDocument/2006/relationships/tags" Target="../tags/tag770.xml"/><Relationship Id="rId15" Type="http://schemas.openxmlformats.org/officeDocument/2006/relationships/tags" Target="../tags/tag769.xml"/><Relationship Id="rId14" Type="http://schemas.openxmlformats.org/officeDocument/2006/relationships/tags" Target="../tags/tag768.xml"/><Relationship Id="rId13" Type="http://schemas.openxmlformats.org/officeDocument/2006/relationships/tags" Target="../tags/tag767.xml"/><Relationship Id="rId12" Type="http://schemas.openxmlformats.org/officeDocument/2006/relationships/tags" Target="../tags/tag766.xml"/><Relationship Id="rId11" Type="http://schemas.openxmlformats.org/officeDocument/2006/relationships/tags" Target="../tags/tag765.xml"/><Relationship Id="rId10" Type="http://schemas.openxmlformats.org/officeDocument/2006/relationships/tags" Target="../tags/tag764.xml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781.xml"/><Relationship Id="rId8" Type="http://schemas.openxmlformats.org/officeDocument/2006/relationships/tags" Target="../tags/tag780.xml"/><Relationship Id="rId7" Type="http://schemas.openxmlformats.org/officeDocument/2006/relationships/tags" Target="../tags/tag779.xml"/><Relationship Id="rId6" Type="http://schemas.openxmlformats.org/officeDocument/2006/relationships/tags" Target="../tags/tag778.xml"/><Relationship Id="rId5" Type="http://schemas.openxmlformats.org/officeDocument/2006/relationships/tags" Target="../tags/tag777.xml"/><Relationship Id="rId4" Type="http://schemas.openxmlformats.org/officeDocument/2006/relationships/tags" Target="../tags/tag776.xml"/><Relationship Id="rId3" Type="http://schemas.openxmlformats.org/officeDocument/2006/relationships/tags" Target="../tags/tag775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791.xml"/><Relationship Id="rId2" Type="http://schemas.openxmlformats.org/officeDocument/2006/relationships/tags" Target="../tags/tag774.xml"/><Relationship Id="rId19" Type="http://schemas.openxmlformats.org/officeDocument/2006/relationships/tags" Target="../tags/tag790.xml"/><Relationship Id="rId18" Type="http://schemas.openxmlformats.org/officeDocument/2006/relationships/tags" Target="../tags/tag789.xml"/><Relationship Id="rId17" Type="http://schemas.openxmlformats.org/officeDocument/2006/relationships/image" Target="../media/image1.emf"/><Relationship Id="rId16" Type="http://schemas.openxmlformats.org/officeDocument/2006/relationships/tags" Target="../tags/tag788.xml"/><Relationship Id="rId15" Type="http://schemas.openxmlformats.org/officeDocument/2006/relationships/tags" Target="../tags/tag787.xml"/><Relationship Id="rId14" Type="http://schemas.openxmlformats.org/officeDocument/2006/relationships/tags" Target="../tags/tag786.xml"/><Relationship Id="rId13" Type="http://schemas.openxmlformats.org/officeDocument/2006/relationships/tags" Target="../tags/tag785.xml"/><Relationship Id="rId12" Type="http://schemas.openxmlformats.org/officeDocument/2006/relationships/tags" Target="../tags/tag784.xml"/><Relationship Id="rId11" Type="http://schemas.openxmlformats.org/officeDocument/2006/relationships/tags" Target="../tags/tag783.xml"/><Relationship Id="rId10" Type="http://schemas.openxmlformats.org/officeDocument/2006/relationships/tags" Target="../tags/tag782.xml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799.xml"/><Relationship Id="rId8" Type="http://schemas.openxmlformats.org/officeDocument/2006/relationships/tags" Target="../tags/tag798.xml"/><Relationship Id="rId7" Type="http://schemas.openxmlformats.org/officeDocument/2006/relationships/tags" Target="../tags/tag797.xml"/><Relationship Id="rId6" Type="http://schemas.openxmlformats.org/officeDocument/2006/relationships/tags" Target="../tags/tag796.xml"/><Relationship Id="rId5" Type="http://schemas.openxmlformats.org/officeDocument/2006/relationships/tags" Target="../tags/tag795.xml"/><Relationship Id="rId4" Type="http://schemas.openxmlformats.org/officeDocument/2006/relationships/tags" Target="../tags/tag794.xml"/><Relationship Id="rId3" Type="http://schemas.openxmlformats.org/officeDocument/2006/relationships/tags" Target="../tags/tag793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792.xml"/><Relationship Id="rId19" Type="http://schemas.openxmlformats.org/officeDocument/2006/relationships/tags" Target="../tags/tag808.xml"/><Relationship Id="rId18" Type="http://schemas.openxmlformats.org/officeDocument/2006/relationships/tags" Target="../tags/tag807.xml"/><Relationship Id="rId17" Type="http://schemas.openxmlformats.org/officeDocument/2006/relationships/image" Target="../media/image1.emf"/><Relationship Id="rId16" Type="http://schemas.openxmlformats.org/officeDocument/2006/relationships/tags" Target="../tags/tag806.xml"/><Relationship Id="rId15" Type="http://schemas.openxmlformats.org/officeDocument/2006/relationships/tags" Target="../tags/tag805.xml"/><Relationship Id="rId14" Type="http://schemas.openxmlformats.org/officeDocument/2006/relationships/tags" Target="../tags/tag804.xml"/><Relationship Id="rId13" Type="http://schemas.openxmlformats.org/officeDocument/2006/relationships/tags" Target="../tags/tag803.xml"/><Relationship Id="rId12" Type="http://schemas.openxmlformats.org/officeDocument/2006/relationships/tags" Target="../tags/tag802.xml"/><Relationship Id="rId11" Type="http://schemas.openxmlformats.org/officeDocument/2006/relationships/tags" Target="../tags/tag801.xml"/><Relationship Id="rId10" Type="http://schemas.openxmlformats.org/officeDocument/2006/relationships/tags" Target="../tags/tag800.xml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816.xml"/><Relationship Id="rId8" Type="http://schemas.openxmlformats.org/officeDocument/2006/relationships/tags" Target="../tags/tag815.xml"/><Relationship Id="rId7" Type="http://schemas.openxmlformats.org/officeDocument/2006/relationships/tags" Target="../tags/tag814.xml"/><Relationship Id="rId6" Type="http://schemas.openxmlformats.org/officeDocument/2006/relationships/tags" Target="../tags/tag813.xml"/><Relationship Id="rId5" Type="http://schemas.openxmlformats.org/officeDocument/2006/relationships/tags" Target="../tags/tag812.xml"/><Relationship Id="rId4" Type="http://schemas.openxmlformats.org/officeDocument/2006/relationships/tags" Target="../tags/tag811.xml"/><Relationship Id="rId3" Type="http://schemas.openxmlformats.org/officeDocument/2006/relationships/tags" Target="../tags/tag810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826.xml"/><Relationship Id="rId2" Type="http://schemas.openxmlformats.org/officeDocument/2006/relationships/tags" Target="../tags/tag809.xml"/><Relationship Id="rId19" Type="http://schemas.openxmlformats.org/officeDocument/2006/relationships/tags" Target="../tags/tag825.xml"/><Relationship Id="rId18" Type="http://schemas.openxmlformats.org/officeDocument/2006/relationships/tags" Target="../tags/tag824.xml"/><Relationship Id="rId17" Type="http://schemas.openxmlformats.org/officeDocument/2006/relationships/image" Target="../media/image1.emf"/><Relationship Id="rId16" Type="http://schemas.openxmlformats.org/officeDocument/2006/relationships/tags" Target="../tags/tag823.xml"/><Relationship Id="rId15" Type="http://schemas.openxmlformats.org/officeDocument/2006/relationships/tags" Target="../tags/tag822.xml"/><Relationship Id="rId14" Type="http://schemas.openxmlformats.org/officeDocument/2006/relationships/tags" Target="../tags/tag821.xml"/><Relationship Id="rId13" Type="http://schemas.openxmlformats.org/officeDocument/2006/relationships/tags" Target="../tags/tag820.xml"/><Relationship Id="rId12" Type="http://schemas.openxmlformats.org/officeDocument/2006/relationships/tags" Target="../tags/tag819.xml"/><Relationship Id="rId11" Type="http://schemas.openxmlformats.org/officeDocument/2006/relationships/tags" Target="../tags/tag818.xml"/><Relationship Id="rId10" Type="http://schemas.openxmlformats.org/officeDocument/2006/relationships/tags" Target="../tags/tag817.xml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834.xml"/><Relationship Id="rId8" Type="http://schemas.openxmlformats.org/officeDocument/2006/relationships/tags" Target="../tags/tag833.xml"/><Relationship Id="rId7" Type="http://schemas.openxmlformats.org/officeDocument/2006/relationships/tags" Target="../tags/tag832.xml"/><Relationship Id="rId6" Type="http://schemas.openxmlformats.org/officeDocument/2006/relationships/tags" Target="../tags/tag831.xml"/><Relationship Id="rId5" Type="http://schemas.openxmlformats.org/officeDocument/2006/relationships/tags" Target="../tags/tag830.xml"/><Relationship Id="rId4" Type="http://schemas.openxmlformats.org/officeDocument/2006/relationships/tags" Target="../tags/tag829.xml"/><Relationship Id="rId3" Type="http://schemas.openxmlformats.org/officeDocument/2006/relationships/tags" Target="../tags/tag828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827.xml"/><Relationship Id="rId19" Type="http://schemas.openxmlformats.org/officeDocument/2006/relationships/tags" Target="../tags/tag842.xml"/><Relationship Id="rId18" Type="http://schemas.openxmlformats.org/officeDocument/2006/relationships/image" Target="../media/image9.png"/><Relationship Id="rId17" Type="http://schemas.openxmlformats.org/officeDocument/2006/relationships/image" Target="../media/image1.emf"/><Relationship Id="rId16" Type="http://schemas.openxmlformats.org/officeDocument/2006/relationships/tags" Target="../tags/tag841.xml"/><Relationship Id="rId15" Type="http://schemas.openxmlformats.org/officeDocument/2006/relationships/tags" Target="../tags/tag840.xml"/><Relationship Id="rId14" Type="http://schemas.openxmlformats.org/officeDocument/2006/relationships/tags" Target="../tags/tag839.xml"/><Relationship Id="rId13" Type="http://schemas.openxmlformats.org/officeDocument/2006/relationships/tags" Target="../tags/tag838.xml"/><Relationship Id="rId12" Type="http://schemas.openxmlformats.org/officeDocument/2006/relationships/tags" Target="../tags/tag837.xml"/><Relationship Id="rId11" Type="http://schemas.openxmlformats.org/officeDocument/2006/relationships/tags" Target="../tags/tag836.xml"/><Relationship Id="rId10" Type="http://schemas.openxmlformats.org/officeDocument/2006/relationships/tags" Target="../tags/tag835.xm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73.xml"/><Relationship Id="rId8" Type="http://schemas.openxmlformats.org/officeDocument/2006/relationships/tags" Target="../tags/tag372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382.xml"/><Relationship Id="rId2" Type="http://schemas.openxmlformats.org/officeDocument/2006/relationships/tags" Target="../tags/tag366.xml"/><Relationship Id="rId19" Type="http://schemas.openxmlformats.org/officeDocument/2006/relationships/image" Target="../media/image5.png"/><Relationship Id="rId18" Type="http://schemas.openxmlformats.org/officeDocument/2006/relationships/tags" Target="../tags/tag381.xml"/><Relationship Id="rId17" Type="http://schemas.openxmlformats.org/officeDocument/2006/relationships/image" Target="../media/image1.emf"/><Relationship Id="rId16" Type="http://schemas.openxmlformats.org/officeDocument/2006/relationships/tags" Target="../tags/tag380.xml"/><Relationship Id="rId15" Type="http://schemas.openxmlformats.org/officeDocument/2006/relationships/tags" Target="../tags/tag379.xml"/><Relationship Id="rId14" Type="http://schemas.openxmlformats.org/officeDocument/2006/relationships/tags" Target="../tags/tag378.xml"/><Relationship Id="rId13" Type="http://schemas.openxmlformats.org/officeDocument/2006/relationships/tags" Target="../tags/tag377.xml"/><Relationship Id="rId12" Type="http://schemas.openxmlformats.org/officeDocument/2006/relationships/tags" Target="../tags/tag376.xml"/><Relationship Id="rId11" Type="http://schemas.openxmlformats.org/officeDocument/2006/relationships/tags" Target="../tags/tag375.xml"/><Relationship Id="rId10" Type="http://schemas.openxmlformats.org/officeDocument/2006/relationships/tags" Target="../tags/tag374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tags" Target="../tags/tag850.xml"/><Relationship Id="rId8" Type="http://schemas.openxmlformats.org/officeDocument/2006/relationships/tags" Target="../tags/tag849.xml"/><Relationship Id="rId7" Type="http://schemas.openxmlformats.org/officeDocument/2006/relationships/tags" Target="../tags/tag848.xml"/><Relationship Id="rId6" Type="http://schemas.openxmlformats.org/officeDocument/2006/relationships/tags" Target="../tags/tag847.xml"/><Relationship Id="rId5" Type="http://schemas.openxmlformats.org/officeDocument/2006/relationships/tags" Target="../tags/tag846.xml"/><Relationship Id="rId4" Type="http://schemas.openxmlformats.org/officeDocument/2006/relationships/tags" Target="../tags/tag845.xml"/><Relationship Id="rId3" Type="http://schemas.openxmlformats.org/officeDocument/2006/relationships/tags" Target="../tags/tag844.xml"/><Relationship Id="rId20" Type="http://schemas.openxmlformats.org/officeDocument/2006/relationships/slideLayout" Target="../slideLayouts/slideLayout18.xml"/><Relationship Id="rId2" Type="http://schemas.openxmlformats.org/officeDocument/2006/relationships/tags" Target="../tags/tag843.xml"/><Relationship Id="rId19" Type="http://schemas.openxmlformats.org/officeDocument/2006/relationships/tags" Target="../tags/tag859.xml"/><Relationship Id="rId18" Type="http://schemas.openxmlformats.org/officeDocument/2006/relationships/tags" Target="../tags/tag858.xml"/><Relationship Id="rId17" Type="http://schemas.openxmlformats.org/officeDocument/2006/relationships/image" Target="../media/image1.emf"/><Relationship Id="rId16" Type="http://schemas.openxmlformats.org/officeDocument/2006/relationships/tags" Target="../tags/tag857.xml"/><Relationship Id="rId15" Type="http://schemas.openxmlformats.org/officeDocument/2006/relationships/tags" Target="../tags/tag856.xml"/><Relationship Id="rId14" Type="http://schemas.openxmlformats.org/officeDocument/2006/relationships/tags" Target="../tags/tag855.xml"/><Relationship Id="rId13" Type="http://schemas.openxmlformats.org/officeDocument/2006/relationships/tags" Target="../tags/tag854.xml"/><Relationship Id="rId12" Type="http://schemas.openxmlformats.org/officeDocument/2006/relationships/tags" Target="../tags/tag853.xml"/><Relationship Id="rId11" Type="http://schemas.openxmlformats.org/officeDocument/2006/relationships/tags" Target="../tags/tag852.xml"/><Relationship Id="rId10" Type="http://schemas.openxmlformats.org/officeDocument/2006/relationships/tags" Target="../tags/tag851.xml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tags" Target="../tags/tag867.xml"/><Relationship Id="rId8" Type="http://schemas.openxmlformats.org/officeDocument/2006/relationships/tags" Target="../tags/tag866.xml"/><Relationship Id="rId7" Type="http://schemas.openxmlformats.org/officeDocument/2006/relationships/tags" Target="../tags/tag865.xml"/><Relationship Id="rId6" Type="http://schemas.openxmlformats.org/officeDocument/2006/relationships/tags" Target="../tags/tag864.xml"/><Relationship Id="rId5" Type="http://schemas.openxmlformats.org/officeDocument/2006/relationships/tags" Target="../tags/tag863.xml"/><Relationship Id="rId4" Type="http://schemas.openxmlformats.org/officeDocument/2006/relationships/tags" Target="../tags/tag862.xml"/><Relationship Id="rId3" Type="http://schemas.openxmlformats.org/officeDocument/2006/relationships/tags" Target="../tags/tag861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877.xml"/><Relationship Id="rId2" Type="http://schemas.openxmlformats.org/officeDocument/2006/relationships/tags" Target="../tags/tag860.xml"/><Relationship Id="rId19" Type="http://schemas.openxmlformats.org/officeDocument/2006/relationships/tags" Target="../tags/tag876.xml"/><Relationship Id="rId18" Type="http://schemas.openxmlformats.org/officeDocument/2006/relationships/tags" Target="../tags/tag875.xml"/><Relationship Id="rId17" Type="http://schemas.openxmlformats.org/officeDocument/2006/relationships/image" Target="../media/image1.emf"/><Relationship Id="rId16" Type="http://schemas.openxmlformats.org/officeDocument/2006/relationships/tags" Target="../tags/tag874.xml"/><Relationship Id="rId15" Type="http://schemas.openxmlformats.org/officeDocument/2006/relationships/tags" Target="../tags/tag873.xml"/><Relationship Id="rId14" Type="http://schemas.openxmlformats.org/officeDocument/2006/relationships/tags" Target="../tags/tag872.xml"/><Relationship Id="rId13" Type="http://schemas.openxmlformats.org/officeDocument/2006/relationships/tags" Target="../tags/tag871.xml"/><Relationship Id="rId12" Type="http://schemas.openxmlformats.org/officeDocument/2006/relationships/tags" Target="../tags/tag870.xml"/><Relationship Id="rId11" Type="http://schemas.openxmlformats.org/officeDocument/2006/relationships/tags" Target="../tags/tag869.xml"/><Relationship Id="rId10" Type="http://schemas.openxmlformats.org/officeDocument/2006/relationships/tags" Target="../tags/tag868.xml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885.xml"/><Relationship Id="rId8" Type="http://schemas.openxmlformats.org/officeDocument/2006/relationships/tags" Target="../tags/tag884.xml"/><Relationship Id="rId7" Type="http://schemas.openxmlformats.org/officeDocument/2006/relationships/tags" Target="../tags/tag883.xml"/><Relationship Id="rId6" Type="http://schemas.openxmlformats.org/officeDocument/2006/relationships/tags" Target="../tags/tag882.xml"/><Relationship Id="rId5" Type="http://schemas.openxmlformats.org/officeDocument/2006/relationships/tags" Target="../tags/tag881.xml"/><Relationship Id="rId4" Type="http://schemas.openxmlformats.org/officeDocument/2006/relationships/tags" Target="../tags/tag880.xml"/><Relationship Id="rId3" Type="http://schemas.openxmlformats.org/officeDocument/2006/relationships/tags" Target="../tags/tag87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894.xml"/><Relationship Id="rId2" Type="http://schemas.openxmlformats.org/officeDocument/2006/relationships/tags" Target="../tags/tag878.xml"/><Relationship Id="rId19" Type="http://schemas.openxmlformats.org/officeDocument/2006/relationships/image" Target="../media/image10.png"/><Relationship Id="rId18" Type="http://schemas.openxmlformats.org/officeDocument/2006/relationships/tags" Target="../tags/tag893.xml"/><Relationship Id="rId17" Type="http://schemas.openxmlformats.org/officeDocument/2006/relationships/image" Target="../media/image1.emf"/><Relationship Id="rId16" Type="http://schemas.openxmlformats.org/officeDocument/2006/relationships/tags" Target="../tags/tag892.xml"/><Relationship Id="rId15" Type="http://schemas.openxmlformats.org/officeDocument/2006/relationships/tags" Target="../tags/tag891.xml"/><Relationship Id="rId14" Type="http://schemas.openxmlformats.org/officeDocument/2006/relationships/tags" Target="../tags/tag890.xml"/><Relationship Id="rId13" Type="http://schemas.openxmlformats.org/officeDocument/2006/relationships/tags" Target="../tags/tag889.xml"/><Relationship Id="rId12" Type="http://schemas.openxmlformats.org/officeDocument/2006/relationships/tags" Target="../tags/tag888.xml"/><Relationship Id="rId11" Type="http://schemas.openxmlformats.org/officeDocument/2006/relationships/tags" Target="../tags/tag887.xml"/><Relationship Id="rId10" Type="http://schemas.openxmlformats.org/officeDocument/2006/relationships/tags" Target="../tags/tag886.xml"/><Relationship Id="rId1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902.xml"/><Relationship Id="rId8" Type="http://schemas.openxmlformats.org/officeDocument/2006/relationships/tags" Target="../tags/tag901.xml"/><Relationship Id="rId7" Type="http://schemas.openxmlformats.org/officeDocument/2006/relationships/tags" Target="../tags/tag900.xml"/><Relationship Id="rId6" Type="http://schemas.openxmlformats.org/officeDocument/2006/relationships/tags" Target="../tags/tag899.xml"/><Relationship Id="rId5" Type="http://schemas.openxmlformats.org/officeDocument/2006/relationships/tags" Target="../tags/tag898.xml"/><Relationship Id="rId4" Type="http://schemas.openxmlformats.org/officeDocument/2006/relationships/tags" Target="../tags/tag897.xml"/><Relationship Id="rId3" Type="http://schemas.openxmlformats.org/officeDocument/2006/relationships/tags" Target="../tags/tag896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912.xml"/><Relationship Id="rId2" Type="http://schemas.openxmlformats.org/officeDocument/2006/relationships/tags" Target="../tags/tag895.xml"/><Relationship Id="rId19" Type="http://schemas.openxmlformats.org/officeDocument/2006/relationships/tags" Target="../tags/tag911.xml"/><Relationship Id="rId18" Type="http://schemas.openxmlformats.org/officeDocument/2006/relationships/tags" Target="../tags/tag910.xml"/><Relationship Id="rId17" Type="http://schemas.openxmlformats.org/officeDocument/2006/relationships/image" Target="../media/image1.emf"/><Relationship Id="rId16" Type="http://schemas.openxmlformats.org/officeDocument/2006/relationships/tags" Target="../tags/tag909.xml"/><Relationship Id="rId15" Type="http://schemas.openxmlformats.org/officeDocument/2006/relationships/tags" Target="../tags/tag908.xml"/><Relationship Id="rId14" Type="http://schemas.openxmlformats.org/officeDocument/2006/relationships/tags" Target="../tags/tag907.xml"/><Relationship Id="rId13" Type="http://schemas.openxmlformats.org/officeDocument/2006/relationships/tags" Target="../tags/tag906.xml"/><Relationship Id="rId12" Type="http://schemas.openxmlformats.org/officeDocument/2006/relationships/tags" Target="../tags/tag905.xml"/><Relationship Id="rId11" Type="http://schemas.openxmlformats.org/officeDocument/2006/relationships/tags" Target="../tags/tag904.xml"/><Relationship Id="rId10" Type="http://schemas.openxmlformats.org/officeDocument/2006/relationships/tags" Target="../tags/tag903.xml"/><Relationship Id="rId1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tags" Target="../tags/tag920.xml"/><Relationship Id="rId8" Type="http://schemas.openxmlformats.org/officeDocument/2006/relationships/tags" Target="../tags/tag919.xml"/><Relationship Id="rId7" Type="http://schemas.openxmlformats.org/officeDocument/2006/relationships/tags" Target="../tags/tag918.xml"/><Relationship Id="rId6" Type="http://schemas.openxmlformats.org/officeDocument/2006/relationships/tags" Target="../tags/tag917.xml"/><Relationship Id="rId5" Type="http://schemas.openxmlformats.org/officeDocument/2006/relationships/tags" Target="../tags/tag916.xml"/><Relationship Id="rId4" Type="http://schemas.openxmlformats.org/officeDocument/2006/relationships/tags" Target="../tags/tag915.xml"/><Relationship Id="rId3" Type="http://schemas.openxmlformats.org/officeDocument/2006/relationships/tags" Target="../tags/tag914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930.xml"/><Relationship Id="rId2" Type="http://schemas.openxmlformats.org/officeDocument/2006/relationships/tags" Target="../tags/tag913.xml"/><Relationship Id="rId19" Type="http://schemas.openxmlformats.org/officeDocument/2006/relationships/tags" Target="../tags/tag929.xml"/><Relationship Id="rId18" Type="http://schemas.openxmlformats.org/officeDocument/2006/relationships/tags" Target="../tags/tag928.xml"/><Relationship Id="rId17" Type="http://schemas.openxmlformats.org/officeDocument/2006/relationships/image" Target="../media/image1.emf"/><Relationship Id="rId16" Type="http://schemas.openxmlformats.org/officeDocument/2006/relationships/tags" Target="../tags/tag927.xml"/><Relationship Id="rId15" Type="http://schemas.openxmlformats.org/officeDocument/2006/relationships/tags" Target="../tags/tag926.xml"/><Relationship Id="rId14" Type="http://schemas.openxmlformats.org/officeDocument/2006/relationships/tags" Target="../tags/tag925.xml"/><Relationship Id="rId13" Type="http://schemas.openxmlformats.org/officeDocument/2006/relationships/tags" Target="../tags/tag924.xml"/><Relationship Id="rId12" Type="http://schemas.openxmlformats.org/officeDocument/2006/relationships/tags" Target="../tags/tag923.xml"/><Relationship Id="rId11" Type="http://schemas.openxmlformats.org/officeDocument/2006/relationships/tags" Target="../tags/tag922.xml"/><Relationship Id="rId10" Type="http://schemas.openxmlformats.org/officeDocument/2006/relationships/tags" Target="../tags/tag921.xml"/><Relationship Id="rId1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tags" Target="../tags/tag938.xml"/><Relationship Id="rId8" Type="http://schemas.openxmlformats.org/officeDocument/2006/relationships/tags" Target="../tags/tag937.xml"/><Relationship Id="rId7" Type="http://schemas.openxmlformats.org/officeDocument/2006/relationships/tags" Target="../tags/tag936.xml"/><Relationship Id="rId6" Type="http://schemas.openxmlformats.org/officeDocument/2006/relationships/tags" Target="../tags/tag935.xml"/><Relationship Id="rId5" Type="http://schemas.openxmlformats.org/officeDocument/2006/relationships/tags" Target="../tags/tag934.xml"/><Relationship Id="rId4" Type="http://schemas.openxmlformats.org/officeDocument/2006/relationships/tags" Target="../tags/tag933.xml"/><Relationship Id="rId3" Type="http://schemas.openxmlformats.org/officeDocument/2006/relationships/tags" Target="../tags/tag93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948.xml"/><Relationship Id="rId2" Type="http://schemas.openxmlformats.org/officeDocument/2006/relationships/tags" Target="../tags/tag931.xml"/><Relationship Id="rId19" Type="http://schemas.openxmlformats.org/officeDocument/2006/relationships/tags" Target="../tags/tag947.xml"/><Relationship Id="rId18" Type="http://schemas.openxmlformats.org/officeDocument/2006/relationships/tags" Target="../tags/tag946.xml"/><Relationship Id="rId17" Type="http://schemas.openxmlformats.org/officeDocument/2006/relationships/image" Target="../media/image1.emf"/><Relationship Id="rId16" Type="http://schemas.openxmlformats.org/officeDocument/2006/relationships/tags" Target="../tags/tag945.xml"/><Relationship Id="rId15" Type="http://schemas.openxmlformats.org/officeDocument/2006/relationships/tags" Target="../tags/tag944.xml"/><Relationship Id="rId14" Type="http://schemas.openxmlformats.org/officeDocument/2006/relationships/tags" Target="../tags/tag943.xml"/><Relationship Id="rId13" Type="http://schemas.openxmlformats.org/officeDocument/2006/relationships/tags" Target="../tags/tag942.xml"/><Relationship Id="rId12" Type="http://schemas.openxmlformats.org/officeDocument/2006/relationships/tags" Target="../tags/tag941.xml"/><Relationship Id="rId11" Type="http://schemas.openxmlformats.org/officeDocument/2006/relationships/tags" Target="../tags/tag940.xml"/><Relationship Id="rId10" Type="http://schemas.openxmlformats.org/officeDocument/2006/relationships/tags" Target="../tags/tag939.xml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949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90.xml"/><Relationship Id="rId8" Type="http://schemas.openxmlformats.org/officeDocument/2006/relationships/tags" Target="../tags/tag389.xml"/><Relationship Id="rId7" Type="http://schemas.openxmlformats.org/officeDocument/2006/relationships/tags" Target="../tags/tag388.xml"/><Relationship Id="rId6" Type="http://schemas.openxmlformats.org/officeDocument/2006/relationships/tags" Target="../tags/tag387.xml"/><Relationship Id="rId5" Type="http://schemas.openxmlformats.org/officeDocument/2006/relationships/tags" Target="../tags/tag386.xml"/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00.xml"/><Relationship Id="rId2" Type="http://schemas.openxmlformats.org/officeDocument/2006/relationships/tags" Target="../tags/tag383.xml"/><Relationship Id="rId19" Type="http://schemas.openxmlformats.org/officeDocument/2006/relationships/tags" Target="../tags/tag399.xml"/><Relationship Id="rId18" Type="http://schemas.openxmlformats.org/officeDocument/2006/relationships/tags" Target="../tags/tag398.xml"/><Relationship Id="rId17" Type="http://schemas.openxmlformats.org/officeDocument/2006/relationships/image" Target="../media/image1.emf"/><Relationship Id="rId16" Type="http://schemas.openxmlformats.org/officeDocument/2006/relationships/tags" Target="../tags/tag397.xml"/><Relationship Id="rId15" Type="http://schemas.openxmlformats.org/officeDocument/2006/relationships/tags" Target="../tags/tag396.xml"/><Relationship Id="rId14" Type="http://schemas.openxmlformats.org/officeDocument/2006/relationships/tags" Target="../tags/tag395.xml"/><Relationship Id="rId13" Type="http://schemas.openxmlformats.org/officeDocument/2006/relationships/tags" Target="../tags/tag394.xml"/><Relationship Id="rId12" Type="http://schemas.openxmlformats.org/officeDocument/2006/relationships/tags" Target="../tags/tag393.xml"/><Relationship Id="rId11" Type="http://schemas.openxmlformats.org/officeDocument/2006/relationships/tags" Target="../tags/tag392.xml"/><Relationship Id="rId10" Type="http://schemas.openxmlformats.org/officeDocument/2006/relationships/tags" Target="../tags/tag39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408.xml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17.xml"/><Relationship Id="rId2" Type="http://schemas.openxmlformats.org/officeDocument/2006/relationships/tags" Target="../tags/tag401.xml"/><Relationship Id="rId19" Type="http://schemas.openxmlformats.org/officeDocument/2006/relationships/image" Target="../media/image6.png"/><Relationship Id="rId18" Type="http://schemas.openxmlformats.org/officeDocument/2006/relationships/tags" Target="../tags/tag416.xml"/><Relationship Id="rId17" Type="http://schemas.openxmlformats.org/officeDocument/2006/relationships/image" Target="../media/image1.emf"/><Relationship Id="rId16" Type="http://schemas.openxmlformats.org/officeDocument/2006/relationships/tags" Target="../tags/tag415.xml"/><Relationship Id="rId15" Type="http://schemas.openxmlformats.org/officeDocument/2006/relationships/tags" Target="../tags/tag414.xml"/><Relationship Id="rId14" Type="http://schemas.openxmlformats.org/officeDocument/2006/relationships/tags" Target="../tags/tag413.xml"/><Relationship Id="rId13" Type="http://schemas.openxmlformats.org/officeDocument/2006/relationships/tags" Target="../tags/tag412.xml"/><Relationship Id="rId12" Type="http://schemas.openxmlformats.org/officeDocument/2006/relationships/tags" Target="../tags/tag411.xml"/><Relationship Id="rId11" Type="http://schemas.openxmlformats.org/officeDocument/2006/relationships/tags" Target="../tags/tag410.xml"/><Relationship Id="rId10" Type="http://schemas.openxmlformats.org/officeDocument/2006/relationships/tags" Target="../tags/tag409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35.xml"/><Relationship Id="rId2" Type="http://schemas.openxmlformats.org/officeDocument/2006/relationships/tags" Target="../tags/tag418.xml"/><Relationship Id="rId19" Type="http://schemas.openxmlformats.org/officeDocument/2006/relationships/tags" Target="../tags/tag434.xml"/><Relationship Id="rId18" Type="http://schemas.openxmlformats.org/officeDocument/2006/relationships/tags" Target="../tags/tag433.xml"/><Relationship Id="rId17" Type="http://schemas.openxmlformats.org/officeDocument/2006/relationships/image" Target="../media/image1.emf"/><Relationship Id="rId16" Type="http://schemas.openxmlformats.org/officeDocument/2006/relationships/tags" Target="../tags/tag432.xml"/><Relationship Id="rId15" Type="http://schemas.openxmlformats.org/officeDocument/2006/relationships/tags" Target="../tags/tag431.xml"/><Relationship Id="rId14" Type="http://schemas.openxmlformats.org/officeDocument/2006/relationships/tags" Target="../tags/tag430.xml"/><Relationship Id="rId13" Type="http://schemas.openxmlformats.org/officeDocument/2006/relationships/tags" Target="../tags/tag429.xml"/><Relationship Id="rId12" Type="http://schemas.openxmlformats.org/officeDocument/2006/relationships/tags" Target="../tags/tag428.xml"/><Relationship Id="rId11" Type="http://schemas.openxmlformats.org/officeDocument/2006/relationships/tags" Target="../tags/tag427.xml"/><Relationship Id="rId10" Type="http://schemas.openxmlformats.org/officeDocument/2006/relationships/tags" Target="../tags/tag426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43.xml"/><Relationship Id="rId8" Type="http://schemas.openxmlformats.org/officeDocument/2006/relationships/tags" Target="../tags/tag442.xml"/><Relationship Id="rId7" Type="http://schemas.openxmlformats.org/officeDocument/2006/relationships/tags" Target="../tags/tag441.xml"/><Relationship Id="rId6" Type="http://schemas.openxmlformats.org/officeDocument/2006/relationships/tags" Target="../tags/tag440.xml"/><Relationship Id="rId5" Type="http://schemas.openxmlformats.org/officeDocument/2006/relationships/tags" Target="../tags/tag439.xml"/><Relationship Id="rId4" Type="http://schemas.openxmlformats.org/officeDocument/2006/relationships/tags" Target="../tags/tag438.xml"/><Relationship Id="rId3" Type="http://schemas.openxmlformats.org/officeDocument/2006/relationships/tags" Target="../tags/tag437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53.xml"/><Relationship Id="rId2" Type="http://schemas.openxmlformats.org/officeDocument/2006/relationships/tags" Target="../tags/tag436.xml"/><Relationship Id="rId19" Type="http://schemas.openxmlformats.org/officeDocument/2006/relationships/tags" Target="../tags/tag452.xml"/><Relationship Id="rId18" Type="http://schemas.openxmlformats.org/officeDocument/2006/relationships/tags" Target="../tags/tag451.xml"/><Relationship Id="rId17" Type="http://schemas.openxmlformats.org/officeDocument/2006/relationships/image" Target="../media/image1.emf"/><Relationship Id="rId16" Type="http://schemas.openxmlformats.org/officeDocument/2006/relationships/tags" Target="../tags/tag450.xml"/><Relationship Id="rId15" Type="http://schemas.openxmlformats.org/officeDocument/2006/relationships/tags" Target="../tags/tag449.xml"/><Relationship Id="rId14" Type="http://schemas.openxmlformats.org/officeDocument/2006/relationships/tags" Target="../tags/tag448.xml"/><Relationship Id="rId13" Type="http://schemas.openxmlformats.org/officeDocument/2006/relationships/tags" Target="../tags/tag447.xml"/><Relationship Id="rId12" Type="http://schemas.openxmlformats.org/officeDocument/2006/relationships/tags" Target="../tags/tag446.xml"/><Relationship Id="rId11" Type="http://schemas.openxmlformats.org/officeDocument/2006/relationships/tags" Target="../tags/tag445.xml"/><Relationship Id="rId10" Type="http://schemas.openxmlformats.org/officeDocument/2006/relationships/tags" Target="../tags/tag444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61.xml"/><Relationship Id="rId8" Type="http://schemas.openxmlformats.org/officeDocument/2006/relationships/tags" Target="../tags/tag460.xml"/><Relationship Id="rId7" Type="http://schemas.openxmlformats.org/officeDocument/2006/relationships/tags" Target="../tags/tag459.xml"/><Relationship Id="rId6" Type="http://schemas.openxmlformats.org/officeDocument/2006/relationships/tags" Target="../tags/tag458.xml"/><Relationship Id="rId5" Type="http://schemas.openxmlformats.org/officeDocument/2006/relationships/tags" Target="../tags/tag457.xml"/><Relationship Id="rId4" Type="http://schemas.openxmlformats.org/officeDocument/2006/relationships/tags" Target="../tags/tag456.xml"/><Relationship Id="rId3" Type="http://schemas.openxmlformats.org/officeDocument/2006/relationships/tags" Target="../tags/tag455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70.xml"/><Relationship Id="rId2" Type="http://schemas.openxmlformats.org/officeDocument/2006/relationships/tags" Target="../tags/tag454.xml"/><Relationship Id="rId19" Type="http://schemas.openxmlformats.org/officeDocument/2006/relationships/image" Target="../media/image7.png"/><Relationship Id="rId18" Type="http://schemas.openxmlformats.org/officeDocument/2006/relationships/tags" Target="../tags/tag469.xml"/><Relationship Id="rId17" Type="http://schemas.openxmlformats.org/officeDocument/2006/relationships/image" Target="../media/image1.emf"/><Relationship Id="rId16" Type="http://schemas.openxmlformats.org/officeDocument/2006/relationships/tags" Target="../tags/tag468.xml"/><Relationship Id="rId15" Type="http://schemas.openxmlformats.org/officeDocument/2006/relationships/tags" Target="../tags/tag467.xml"/><Relationship Id="rId14" Type="http://schemas.openxmlformats.org/officeDocument/2006/relationships/tags" Target="../tags/tag466.xml"/><Relationship Id="rId13" Type="http://schemas.openxmlformats.org/officeDocument/2006/relationships/tags" Target="../tags/tag465.xml"/><Relationship Id="rId12" Type="http://schemas.openxmlformats.org/officeDocument/2006/relationships/tags" Target="../tags/tag464.xml"/><Relationship Id="rId11" Type="http://schemas.openxmlformats.org/officeDocument/2006/relationships/tags" Target="../tags/tag463.xml"/><Relationship Id="rId10" Type="http://schemas.openxmlformats.org/officeDocument/2006/relationships/tags" Target="../tags/tag462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78.xml"/><Relationship Id="rId8" Type="http://schemas.openxmlformats.org/officeDocument/2006/relationships/tags" Target="../tags/tag477.xml"/><Relationship Id="rId7" Type="http://schemas.openxmlformats.org/officeDocument/2006/relationships/tags" Target="../tags/tag476.xml"/><Relationship Id="rId6" Type="http://schemas.openxmlformats.org/officeDocument/2006/relationships/tags" Target="../tags/tag475.xml"/><Relationship Id="rId5" Type="http://schemas.openxmlformats.org/officeDocument/2006/relationships/tags" Target="../tags/tag474.xml"/><Relationship Id="rId4" Type="http://schemas.openxmlformats.org/officeDocument/2006/relationships/tags" Target="../tags/tag473.xml"/><Relationship Id="rId3" Type="http://schemas.openxmlformats.org/officeDocument/2006/relationships/tags" Target="../tags/tag472.xml"/><Relationship Id="rId21" Type="http://schemas.openxmlformats.org/officeDocument/2006/relationships/slideLayout" Target="../slideLayouts/slideLayout18.xml"/><Relationship Id="rId20" Type="http://schemas.openxmlformats.org/officeDocument/2006/relationships/tags" Target="../tags/tag488.xml"/><Relationship Id="rId2" Type="http://schemas.openxmlformats.org/officeDocument/2006/relationships/tags" Target="../tags/tag471.xml"/><Relationship Id="rId19" Type="http://schemas.openxmlformats.org/officeDocument/2006/relationships/tags" Target="../tags/tag487.xml"/><Relationship Id="rId18" Type="http://schemas.openxmlformats.org/officeDocument/2006/relationships/tags" Target="../tags/tag486.xml"/><Relationship Id="rId17" Type="http://schemas.openxmlformats.org/officeDocument/2006/relationships/image" Target="../media/image1.emf"/><Relationship Id="rId16" Type="http://schemas.openxmlformats.org/officeDocument/2006/relationships/tags" Target="../tags/tag485.xml"/><Relationship Id="rId15" Type="http://schemas.openxmlformats.org/officeDocument/2006/relationships/tags" Target="../tags/tag484.xml"/><Relationship Id="rId14" Type="http://schemas.openxmlformats.org/officeDocument/2006/relationships/tags" Target="../tags/tag483.xml"/><Relationship Id="rId13" Type="http://schemas.openxmlformats.org/officeDocument/2006/relationships/tags" Target="../tags/tag482.xml"/><Relationship Id="rId12" Type="http://schemas.openxmlformats.org/officeDocument/2006/relationships/tags" Target="../tags/tag481.xml"/><Relationship Id="rId11" Type="http://schemas.openxmlformats.org/officeDocument/2006/relationships/tags" Target="../tags/tag480.xml"/><Relationship Id="rId10" Type="http://schemas.openxmlformats.org/officeDocument/2006/relationships/tags" Target="../tags/tag479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45135" y="1577975"/>
            <a:ext cx="11199495" cy="2444750"/>
          </a:xfrm>
        </p:spPr>
        <p:txBody>
          <a:bodyPr>
            <a:normAutofit/>
          </a:bodyPr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4400">
                <a:solidFill>
                  <a:schemeClr val="lt1"/>
                </a:solidFill>
              </a:rPr>
              <a:t>检索词的选取原则 选取方法（切分法） </a:t>
            </a:r>
            <a:br>
              <a:rPr lang="zh-CN" altLang="zh-CN" sz="4400">
                <a:solidFill>
                  <a:schemeClr val="lt1"/>
                </a:solidFill>
              </a:rPr>
            </a:br>
            <a:r>
              <a:rPr lang="zh-CN" altLang="zh-CN" sz="4400">
                <a:solidFill>
                  <a:schemeClr val="lt1"/>
                </a:solidFill>
              </a:rPr>
              <a:t>检索词的选取要点（举例）</a:t>
            </a:r>
            <a:endParaRPr lang="zh-CN" altLang="zh-CN" sz="4400">
              <a:solidFill>
                <a:schemeClr val="lt1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olidFill>
                  <a:schemeClr val="lt1"/>
                </a:solidFill>
              </a:rPr>
              <a:t>新疆政法学院</a:t>
            </a:r>
            <a:r>
              <a:rPr lang="en-US" altLang="zh-CN">
                <a:solidFill>
                  <a:schemeClr val="lt1"/>
                </a:solidFill>
              </a:rPr>
              <a:t> </a:t>
            </a:r>
            <a:r>
              <a:rPr lang="zh-CN" altLang="en-US">
                <a:solidFill>
                  <a:schemeClr val="lt1"/>
                </a:solidFill>
              </a:rPr>
              <a:t>图书馆</a:t>
            </a:r>
            <a:r>
              <a:rPr lang="en-US" altLang="zh-CN">
                <a:solidFill>
                  <a:schemeClr val="lt1"/>
                </a:solidFill>
              </a:rPr>
              <a:t> </a:t>
            </a:r>
            <a:r>
              <a:rPr lang="zh-CN" altLang="en-US">
                <a:solidFill>
                  <a:schemeClr val="lt1"/>
                </a:solidFill>
              </a:rPr>
              <a:t>张军</a:t>
            </a:r>
            <a:endParaRPr lang="zh-CN" altLang="en-US">
              <a:solidFill>
                <a:schemeClr val="lt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390525" y="1314450"/>
            <a:ext cx="11463655" cy="5165090"/>
          </a:xfrm>
        </p:spPr>
        <p:txBody>
          <a:bodyPr>
            <a:normAutofit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目前的搜索引擎和数据库并不能很好地处理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自然语言</a:t>
            </a:r>
            <a:r>
              <a:rPr 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（通用的语言、表达习惯）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。因此，在提交搜索请求时，最好把自己的想法，提炼成简单的而且与希望找到的信息内容主题关联的查询词。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  <a:sym typeface="+mn-ea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以《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&lt;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旧唐书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·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经籍志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&gt;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编撰思想研究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》为例，最为简练的检索词是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旧唐书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经籍志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。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四</a:t>
            </a: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）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简练</a:t>
            </a: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性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390525" y="1314450"/>
            <a:ext cx="11463655" cy="5165090"/>
          </a:xfrm>
        </p:spPr>
        <p:txBody>
          <a:bodyPr>
            <a:normAutofit fontScale="80000"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检索者需要根据检索需求，形成若干个既能代表信息需求又具有检索意义的概念。例如，所需的概念有几个，概念的专指度是否合适，哪些是主要的，哪些是次要的，力求使确定的概念能反映检索的需要。在此基础上，尽量列举反映这些概念的词语，供选择检索词时参考。如果遇有规范词表的数据库，在确定检索用词时，一般优先使用规范词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研究有关于《旧唐书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·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经籍志》的编纂思想，初拟题目：《旧唐书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·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经籍志》编纂思想研究。</a:t>
            </a:r>
            <a:endParaRPr lang="en-US" altLang="zh-CN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 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切分概念：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旧唐书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经籍志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编撰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思想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研究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 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 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提取主要概念：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经籍志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编撰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思想</a:t>
            </a:r>
            <a:endParaRPr lang="en-US" altLang="zh-CN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 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概念扩展：旧志、唐志、旧唐志、古今书录、开元群书四部录、新唐书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·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艺文志、撰写、编纂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  <a:sym typeface="+mn-ea"/>
              </a:rPr>
              <a:t>                 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二、检索词的选取方法</a:t>
            </a:r>
            <a:r>
              <a:rPr 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（切分）</a:t>
            </a:r>
            <a:endParaRPr lang="zh-CN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>
            <a:normAutofit fontScale="90000" lnSpcReduction="1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检索词的选取是用户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分析、识别、提炼和归纳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信息需求主题的过程。首先将检索主题分为数个概念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（切分）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，并确定反映主题实质内容的主要概念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（分析）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，去掉无检索意义的次要概念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（删除）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，然后归纳可代表每个概念的检索词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（聚类）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，同时寻找检索词的同义词与上下位词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（补充）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，最后将不同概念的检索词以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布尔逻辑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加以联结。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主题概念一般包括研究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对象</a:t>
            </a:r>
            <a:r>
              <a:rPr 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（《旧唐书</a:t>
            </a:r>
            <a:r>
              <a:rPr lang="en-US" alt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·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经籍志》）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、方法</a:t>
            </a:r>
            <a:r>
              <a:rPr 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（思想研究）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、材料、过程、条件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等具有独立检索意义的一些基本概念，可作为检索词使用。研究对象一般有事物、人物、事物的组成成分和组成部分、学科、问题、现象等；方法指对对象因素进行操作时的措施、工艺、手段、方法以及所使用的工具等；材料指构成对象的物质材料；条件指对象因素存在、发展、变化、研究、操作、分类、范围等方面的条件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（一）主题分析法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330" y="1012190"/>
            <a:ext cx="10968990" cy="5237480"/>
          </a:xfrm>
        </p:spPr>
        <p:txBody>
          <a:bodyPr>
            <a:normAutofit lnSpcReduction="1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sz="20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sz="20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主题词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的四种变化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（概念扩展）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分别是同义词、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上位词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、下位词、相关词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（与近义词关系密切）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。同义词是指意义完全相同的词，如GIS与地理信息系统；上位词指概念上外延更广的主题词，例如，液体是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海水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</a:t>
            </a:r>
            <a:r>
              <a:rPr 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偏正</a:t>
            </a:r>
            <a:r>
              <a:rPr 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结构）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的上位词；下位词指概念上内涵更窄的主题词，例如，尾气污染、废气污染是大气污染的下位词；相关词是指意义相关的词，如</a:t>
            </a: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经籍志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”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和</a:t>
            </a: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艺文志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”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在检索中，同义词、近义词是“或”的关系，</a:t>
            </a:r>
            <a:r>
              <a:rPr 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相关词是</a:t>
            </a:r>
            <a:r>
              <a:rPr lang="en-US" alt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“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和</a:t>
            </a:r>
            <a:r>
              <a:rPr lang="en-US" alt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”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的关系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用上位词即扩大检索范围，用下位词即缩小检索范围，但如果多个下位词都用来检索，相对于一个上位词来说，也可以算是扩检。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>
            <a:normAutofit lnSpcReduction="20000"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切分法就是指将用户的信息需求语句分割为一个一个的词。</a:t>
            </a:r>
            <a:endParaRPr 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通过主题分析和切分所得到的关键词，需要通过删除、替换、聚类、补充、限定等方法进一步规范。</a:t>
            </a:r>
            <a:endParaRPr 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  <a:sym typeface="+mn-ea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切分：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旧唐书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经籍志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编撰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思想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、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  <a:sym typeface="+mn-ea"/>
              </a:rPr>
              <a:t>研究</a:t>
            </a:r>
            <a:endParaRPr 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（二）切分法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>
            <a:normAutofit lnSpcReduction="2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通过主题分析和切分所得到的关键词，在这一过程中，对于一些不具有检索意义的虚词（包括介词、连词、助词、副词等），予以删除；对于意义过于宽泛和过于具体的不必要的限定词，或者不能表达课题实质的高频词，或者存在蕴含关系可以合并的词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；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比如在目前研究《旧唐书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·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经籍志》的研究成果中，有的将之称为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唐志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等，这些大多是简称，但是《旧五代史》之中也有志书，因此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作为检索词并不准确；《旧唐书》中有其他的志书，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也不准确，《新唐书》中有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艺文志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，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唐志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也不准确。</a:t>
            </a:r>
            <a:endParaRPr 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en-US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1.删除法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/>
          <a:p>
            <a:pPr marL="0" indent="0" algn="just" fontAlgn="t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通过主题分析和切分所得到的关键词，也许偏于模糊、宽泛、狭窄或不可行，不能取得所希望的结果，这时可以引入更明确、更具体、更本质、更可行的概念词来替换。</a:t>
            </a:r>
            <a:endParaRPr lang="en-US" altLang="zh-CN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algn="just" fontAlgn="t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   </a:t>
            </a:r>
            <a:endParaRPr lang="en-US" altLang="zh-CN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fontAlgn="t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2.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替换法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/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把切分、删除、替换后所得出的关键词按语义概念进行同类合并，将那些可以相互等效、相互替换、相互补充的</a:t>
            </a:r>
            <a:r>
              <a:rPr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同义词、近义词、相关词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归成一组。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   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旧唐书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经籍志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旧唐志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 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史志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  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群书四部录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古今书录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</a:t>
            </a:r>
            <a:endParaRPr lang="en-US" altLang="zh-CN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3.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聚类法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/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通过主题分析和切分所得到的关键词，有些词是缩略词，有些词又是同义词和相关词，对于前者应考虑找出缩略词的来源词组，将两者并作为检索词，对于后者应补充同义词和相关词（包括上位词、下位词和同位词/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同义词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等）作为检索词。一个名词（或其它形式）对另一个名词或代词进行解释或补充说明，这个名词（或其它形式）就是同位语。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4.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补充法（概念扩展</a:t>
            </a: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endParaRPr lang="en-US" altLang="zh-CN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>
            <a:normAutofit lnSpcReduction="20000"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针对一词多义导致误检的问题，需采取限定措施，即增加限定词作为检索词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。</a:t>
            </a:r>
            <a:endParaRPr lang="zh-CN" altLang="en-US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“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旧唐书经籍志编撰思想研究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可以增加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“毋煚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（jiǒng）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作为检索词，因为《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旧唐书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经籍志》编纂的重要底本或依据材料是《开元四部录》《古今书录》，而毋煚均参与了两书的编纂。</a:t>
            </a:r>
            <a:endParaRPr lang="zh-CN" altLang="en-US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或者在检索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经籍志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的时候增加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旧唐书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作为检索词，因为《隋书》之中也有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经籍志</a:t>
            </a:r>
            <a:r>
              <a:rPr lang="en-US" altLang="zh-CN">
                <a:solidFill>
                  <a:schemeClr val="lt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en-US" altLang="zh-CN">
              <a:solidFill>
                <a:schemeClr val="lt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5.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限定法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391160" y="1314450"/>
            <a:ext cx="11463020" cy="5165725"/>
          </a:xfrm>
        </p:spPr>
        <p:txBody>
          <a:bodyPr>
            <a:normAutofit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在检索过程中，最基本同时也是最有效的检索技巧，就是选取合适的检索词。确定检索词，从广义的角度来看，不仅是“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词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”，还应包括不同检索途径的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检索输入用语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，如“作者”途径的作者名、“作者单位”途径的机构名、“分类”途径的分类号，甚至包括邮编、街区、年份等都是检索用词。正确选取检索词是成功实施检索的一个基本环节。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本节课的逻辑是：分析、切分、提取。</a:t>
            </a:r>
            <a:endParaRPr lang="en-US" altLang="zh-CN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正确选取检索词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>
            <a:normAutofit lnSpcReduction="20000"/>
          </a:bodyPr>
          <a:p>
            <a:pPr marL="0" indent="0" algn="just" fontAlgn="ctr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为使用户检索更加方便快捷，中国知网、万方数据、ProQuest等很多系统检索结果中都提供相关检索词作为参考。也有数据库提供了检索词的扩展词、同义词、修正与提示功能。试查相关数据库，可以顺藤摸瓜地扩展、变更检索词。</a:t>
            </a:r>
            <a:endParaRPr lang="en-US" altLang="zh-CN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fontAlgn="ctr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[案例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8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]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在维普《中文科技期刊数据库》（全文版）中，勾选页面左上角的“同义词”控件，输入检索词“土豆”，单击“搜索”按钮，即可找到和“土豆”同义或近似的词，用户可以选择同义词以获得更多的检索结果；又如，在ProQuest检索系统中输入检索词job stress（工作压力），系统会提示一系列的相关检索词，通过提示，可以选择更加合适的检索词。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8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（三）试查相关数据库进行初步检索，借鉴相关文献的用词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6155" y="808990"/>
            <a:ext cx="9904730" cy="536511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>
            <a:normAutofit lnSpcReduction="20000"/>
          </a:bodyPr>
          <a:p>
            <a:pPr marL="0" indent="0" algn="just" fontAlgn="ctr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为确保检索结果的查准率和查全率，在选取检索词的过程中，需要注意以下要点。</a:t>
            </a:r>
            <a:endParaRPr lang="en-US" altLang="zh-CN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</a:rPr>
              <a:t>三、检索词的选词要点及技巧（提取）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>
            <a:normAutofit lnSpcReduction="20000"/>
          </a:bodyPr>
          <a:p>
            <a:pPr marL="0" indent="0" algn="just" fontAlgn="ctr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检索词的全称、简称、俗称、英文缩写及不同拼写方式可以统称检索词的同义词。查全同义词和近义词是提高查全率的关键。在不提供规范词检索的系统中，应列出核心概念常用的</a:t>
            </a:r>
            <a:r>
              <a:rPr lang="en-US" alt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中外文同义词、缩写词以及核心关键词的上下位类词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，采用上述词进行检索并从已检出的文献中扩展检索用词，如表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《检索词扩展举例》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所示。</a:t>
            </a:r>
            <a:endParaRPr lang="en-US" altLang="zh-CN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（一）同义词的选取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custDataLst>
              <p:tags r:id="rId1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检索词扩展举例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19"/>
            </p:custDataLst>
          </p:nvPr>
        </p:nvGraphicFramePr>
        <p:xfrm>
          <a:off x="1199515" y="1387475"/>
          <a:ext cx="9844405" cy="4900930"/>
        </p:xfrm>
        <a:graphic>
          <a:graphicData uri="http://schemas.openxmlformats.org/drawingml/2006/table">
            <a:tbl>
              <a:tblPr firstRow="1" lastRow="1" bandRow="1">
                <a:tableStyleId>{71E151C5-0DC8-4F56-A25D-E954710F21CE}</a:tableStyleId>
              </a:tblPr>
              <a:tblGrid>
                <a:gridCol w="3273425"/>
                <a:gridCol w="1846580"/>
                <a:gridCol w="4724400"/>
              </a:tblGrid>
              <a:tr h="54483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pc="130"/>
                        <a:t>注意事项</a:t>
                      </a:r>
                      <a:endParaRPr lang="en-US" sz="18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pc="130"/>
                        <a:t>原词</a:t>
                      </a:r>
                      <a:endParaRPr lang="en-US" sz="1800" spc="13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pc="130"/>
                        <a:t>扩展词</a:t>
                      </a:r>
                      <a:endParaRPr lang="en-US" sz="1800" spc="13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立足规范词，兼顾自由词</a:t>
                      </a:r>
                      <a:endParaRPr 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胶黏剂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粘固剂、粘合剂、胶结剂、粘结剂、粘胶剂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8001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注意词的全称、简称及缩写字母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乙型病毒性肝炎、KPI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乙型肝炎、乙肝、HBV、KeyPerformanceIndicator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查全同单词的不同拼写方式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fibre</a:t>
                      </a:r>
                      <a:r>
                        <a:rPr lang="zh-CN" altLang="en-US" sz="1600" spc="120"/>
                        <a:t>（纤维）</a:t>
                      </a:r>
                      <a:endParaRPr lang="zh-CN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fiber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注意外来词的译写变化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波尔兹曼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玻尔兹曼、玻耳兹曼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扩展英文检索词的选词视野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检测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Text、examine、check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兼顾近义词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维他命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维生素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注意近义词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诗歌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Poems、poetry、poesy、韵文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  <a:tr h="508000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注意错别字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征兆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spc="120"/>
                        <a:t>症兆</a:t>
                      </a:r>
                      <a:endParaRPr lang="en-US" altLang="en-US" sz="1600" spc="120"/>
                    </a:p>
                  </a:txBody>
                  <a:tcPr marL="177800" marR="177800" marT="107950" marB="107950" vert="horz" anchor="ctr" anchorCtr="0"/>
                </a:tc>
              </a:tr>
            </a:tbl>
          </a:graphicData>
        </a:graphic>
      </p:graphicFrame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>
            <a:normAutofit lnSpcReduction="10000"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在分析课题时，不仅仅是题面的拆分，更重要的是对课题的主题概念（特别是课题的隐含主题概念）认真分析，掌握课题的内容实质，概括出能最恰当地代表主题概念的检索词。同时注意用词的通用性、准确性和规范性。挖掘隐含问题与隐含概念的方法有以下几种。</a:t>
            </a:r>
            <a:endParaRPr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1.工具书、CNKI知识元搜索、超星的读秀搜索等辅助工具了解背景知识。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2.阅读初查文献，从篇名、关键词、摘要、原文、参考文献中挖掘隐性词。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3.利用自己的专业知识和平时积累的知识或与导师、同学进行交流，挖掘隐性词。</a:t>
            </a:r>
            <a:endParaRPr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（二）隐含概念与隐含词的选取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394515"/>
            <a:ext cx="10969200" cy="4759200"/>
          </a:xfrm>
        </p:spPr>
        <p:txBody>
          <a:bodyPr anchor="t" anchorCtr="0">
            <a:noAutofit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 sz="1800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</a:t>
            </a:r>
            <a:r>
              <a:rPr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在检索英文文献时，英文检索词选取不准确将直接影响查准率和查全率。下面介绍几种选取英文检索词的方法和技巧供参考。</a:t>
            </a:r>
            <a:endParaRPr sz="1800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1.从检出的中文文献的英文标题、关键词、摘要、文后的英文参考文献中选词。</a:t>
            </a:r>
            <a:endParaRPr sz="1800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2.如果知道中文关键词，可以利用百度翻译、Google翻译或利用一些专门的翻译工具，如有道桌面词典、金山电子词典等进行翻译。</a:t>
            </a:r>
            <a:endParaRPr sz="1800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3.利用CNKI工具书及知识元搜索的翻译助手和学术定义功能选词；或从中国专利反查英文词，先在国家知识产权局的数据库中检索相关中国专利，再用检索到的专利“公开号”去检索欧洲专利，就会找到这条专利的英文翻译，自然也就可以找到检索词的翻译了。</a:t>
            </a:r>
            <a:endParaRPr sz="1800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4.利用网上百科（维基百科、百度百科）查词。</a:t>
            </a:r>
            <a:endParaRPr sz="1800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sz="1800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需要注意的是，中英文翻译时不一定都能按字面对译。在选择检索词时有些中英文之间可以一一对应，但有很多词却不是一一对应的。</a:t>
            </a:r>
            <a:endParaRPr sz="1800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（三）英文检索词的选择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>
            <a:normAutofit lnSpcReduction="10000"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[案例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10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]例如，“网络资源”一词，很多人在检索外文数据库时就选择Net Resourcese。其实，对于网络资源这个概念，Internet、World Wide Web、Web Resoures、 Networked Resources、 Network based Resources、Virtual Resources、Online Resources等都可以用来检索这个概念。</a:t>
            </a:r>
            <a:endParaRPr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/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对于英文词尾的规则性变换或词形的变化，恰当地应用截词检索也是建立检索式时需要充分考虑的策略之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一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，有时可以得到“四两拨千斤”的检索效果(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概念扩展）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。</a:t>
            </a:r>
            <a:endParaRPr lang="en-US" altLang="zh-CN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      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[案例]</a:t>
            </a:r>
            <a:endParaRPr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     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comput*</a:t>
            </a:r>
            <a:endParaRPr lang="en-US" altLang="zh-CN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      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*put*</a:t>
            </a:r>
            <a:endParaRPr lang="en-US" altLang="zh-CN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       M=废水*利用*循环*C=（T+S）</a:t>
            </a:r>
            <a:endParaRPr lang="en-US" altLang="zh-CN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endParaRPr lang="en-US" altLang="zh-CN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（四）采用截词符（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*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）或截短处理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93495" y="751205"/>
            <a:ext cx="9605010" cy="5202555"/>
          </a:xfrm>
          <a:prstGeom prst="rect">
            <a:avLst/>
          </a:prstGeom>
        </p:spPr>
      </p:pic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035685" y="658495"/>
            <a:ext cx="9883140" cy="535305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/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中文没有词尾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（词根）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的变换，但却有大量的仅表变化修饰性定语的词类，如</a:t>
            </a:r>
            <a:r>
              <a:rPr lang="en-US" altLang="zh-CN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刺绣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（类似英文的词根因素）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、苏绣、湘绣、蜀绣等。如果要查全上位类的刺绣方面的文献，可以把修饰性的定语全部省略。这在特性检索的主题体系当中，可以在一定程度上弥补分类的不足。</a:t>
            </a:r>
            <a:endParaRPr lang="en-US" altLang="zh-CN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/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 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[案例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12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  <a:sym typeface="+mn-ea"/>
              </a:rPr>
              <a:t>]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检索“工农业废水循环利用”，用中国图书馆分类号表达工业（T）、农业（S）才能保证查全率。而“废水”是比较专指的检索词，也没有形成学科，所以直接作为关键词，不用分类号表达。同时，检索式前面排列范围比较狭窄的检索项，如“废水”“利用”，后面连接范围较宽的检索项，如工农业的分类号，可以提高速度。若用《中文科技期刊数据库》检索，参考检索式为：M=废水*利用*循环*C=（T+S）。其中，M代表题名或关键词，C代表分类号，即最终检索中要包括工业（T）和农业（S）。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（专业检索，较为复杂，要求较高，涉及符号较多，常用于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出专业报告、查新需要</a:t>
            </a: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。一般使用高级检索即可；）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 fontScale="70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（五）如果词汇涉及面太广，难以枚举，最好用分类号（专业检索）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 descr="T]2)O0P9}_H[%UDC6V6N33J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2141220" y="626110"/>
            <a:ext cx="8085455" cy="5394325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/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黑体" panose="02010609060101010101" charset="-122"/>
              </a:rPr>
              <a:t>选择检索词不是一蹴而就的，从较少的关键字开始检索，尽量简明扼要地描述要查找的内容。在检索过程中，如果没有找到需要的结果，那么所获得的结果很可能会提供有效的提示，可根据提示，反复修正检索词。</a:t>
            </a:r>
            <a:endParaRPr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黑体" panose="02010609060101010101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（六）在检索中逐渐优化检索词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 anchor="t" anchorCtr="0">
            <a:normAutofit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一些口语化的词在搜索引擎中可以使用，但在数据库中尽量使用规范词与标准词，即注意想要的检索工具中作者的用词习惯。</a:t>
            </a:r>
            <a:endParaRPr lang="en-US" altLang="zh-CN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（七）在不同的检索环境选用不同的检索词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34365" y="1193165"/>
            <a:ext cx="10968990" cy="5257165"/>
          </a:xfrm>
        </p:spPr>
        <p:txBody>
          <a:bodyPr anchor="t" anchorCtr="0">
            <a:normAutofit fontScale="90000"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文献信息检索利用，有其学术的专业性和实践的规范性，但是具体而言，应用到各学科的学术研究和实践操作，也有其灵活性或变通性，除了专业的数据库之外，不妨在法律法规等各项规定之内、合法的搜索引擎等检索工具范畴之内，多采取尝试检索，有时候或许会取得意料不到的收获。以“王士禛”姓名为例，王士禛原名如此，但是因为之后，雍正皇帝名爱新觉罗·胤禛，为了避皇帝的名讳，先是改王士禛名字中的“禛”为“正”；后经乾隆皇帝谕旨，以为“正”字与其原名发音差距较大，字形也不相近，长久如此，或致后世讹误。于是改为“禛”为“祯”，在繁体字书写之中，“禎”字与“禛”字相比，仅缺半笔，可视作避讳。由此来看，重新将“王士正”“王士祯”“王士禎”字段，使用上述的检索方式进行检索，又获得了一些新的检索结果，有利于对相近、相关的信息资源尽可能的了解多一些。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四、结语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aa7e6bab5ef22bcd1a169ed080d78a05\insertfil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 descr="7b0a2020202022776f7264617274223a20227b5c2269645c223a343539353939382c5c227469645c223a31333437377d220a7d0a"/>
          <p:cNvSpPr/>
          <p:nvPr/>
        </p:nvSpPr>
        <p:spPr>
          <a:xfrm>
            <a:off x="3535045" y="2294740"/>
            <a:ext cx="5147310" cy="20916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sz="13000" b="1">
                <a:ln w="22225">
                  <a:gradFill>
                    <a:gsLst>
                      <a:gs pos="0">
                        <a:srgbClr val="4CD9E4"/>
                      </a:gs>
                      <a:gs pos="24000">
                        <a:srgbClr val="55DEED"/>
                      </a:gs>
                      <a:gs pos="75985">
                        <a:srgbClr val="16BBCC"/>
                      </a:gs>
                      <a:gs pos="47000">
                        <a:srgbClr val="16BBCC"/>
                      </a:gs>
                      <a:gs pos="100000">
                        <a:srgbClr val="22C2A0"/>
                      </a:gs>
                    </a:gsLst>
                    <a:lin ang="5400000" scaled="1"/>
                  </a:gradFill>
                </a:ln>
                <a:solidFill>
                  <a:srgbClr val="03293C"/>
                </a:solidFill>
                <a:effectLst>
                  <a:innerShdw blurRad="50800" dist="76200" dir="16200000">
                    <a:srgbClr val="22C2A0">
                      <a:alpha val="75000"/>
                    </a:srgbClr>
                  </a:innerShdw>
                  <a:reflection blurRad="76200" stA="73000" endPos="74000" dist="76200" dir="5400000" sy="-100000" algn="bl" rotWithShape="0"/>
                </a:effectLst>
                <a:latin typeface="汉仪超粗圆简" panose="02010600000101010101" charset="-122"/>
                <a:ea typeface="汉仪超粗圆简" panose="02010600000101010101" charset="-122"/>
              </a:rPr>
              <a:t>谢谢！</a:t>
            </a:r>
            <a:endParaRPr lang="zh-CN" altLang="en-US" sz="13000" b="1">
              <a:ln w="22225">
                <a:gradFill>
                  <a:gsLst>
                    <a:gs pos="0">
                      <a:srgbClr val="4CD9E4"/>
                    </a:gs>
                    <a:gs pos="24000">
                      <a:srgbClr val="55DEED"/>
                    </a:gs>
                    <a:gs pos="75985">
                      <a:srgbClr val="16BBCC"/>
                    </a:gs>
                    <a:gs pos="47000">
                      <a:srgbClr val="16BBCC"/>
                    </a:gs>
                    <a:gs pos="100000">
                      <a:srgbClr val="22C2A0"/>
                    </a:gs>
                  </a:gsLst>
                  <a:lin ang="5400000" scaled="1"/>
                </a:gradFill>
              </a:ln>
              <a:solidFill>
                <a:srgbClr val="03293C"/>
              </a:solidFill>
              <a:effectLst>
                <a:innerShdw blurRad="50800" dist="76200" dir="16200000">
                  <a:srgbClr val="22C2A0">
                    <a:alpha val="75000"/>
                  </a:srgbClr>
                </a:innerShdw>
                <a:reflection blurRad="76200" stA="73000" endPos="74000" dist="76200" dir="5400000" sy="-100000" algn="bl" rotWithShape="0"/>
              </a:effectLst>
              <a:latin typeface="汉仪超粗圆简" panose="02010600000101010101" charset="-122"/>
              <a:ea typeface="汉仪超粗圆简" panose="0201060000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/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检索过程中难度最大也最需要花精力的，是“主题”途径的检索词的选取。这里的“主题”途径指的是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广义上的特性检索途径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，包括篇名、关键词、摘要、主题等。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  <a:sym typeface="+mn-ea"/>
              </a:rPr>
              <a:t>狭义的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  <a:sym typeface="+mn-ea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  <a:sym typeface="+mn-ea"/>
              </a:rPr>
              <a:t>主题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  <a:sym typeface="+mn-ea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方正仿宋_GBK" panose="03000509000000000000" charset="-122"/>
                <a:sym typeface="+mn-ea"/>
              </a:rPr>
              <a:t>，主要指的是《主题词表》，而《主题词表》一般对应数据库使用。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方正仿宋_GBK" panose="03000509000000000000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一、检索词的选取原则（分析）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42340" y="753745"/>
            <a:ext cx="10307955" cy="5583555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/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准确性就是指选取最合适、最专指意义的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专业名词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作为检索词，一般选取各学科在国际上通用的、国内外文献中出现过的</a:t>
            </a:r>
            <a:r>
              <a:rPr lang="zh-CN" altLang="en-US" u="sng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术语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作为检索词；选取检索词既不能概念过宽，又不能概念太窄。常出现的问题是概念过宽或者查询词中包含错别字。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  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以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旧唐书经籍志编撰思想研究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为例，旧唐书属于史书，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史书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作为检索词即概念过宽；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五经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属于经籍的范畴，但是用以研究经籍志则概念过窄。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（一）准确性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608400" y="1490400"/>
            <a:ext cx="10969200" cy="4759200"/>
          </a:xfrm>
        </p:spPr>
        <p:txBody>
          <a:bodyPr>
            <a:normAutofit lnSpcReduction="20000"/>
          </a:bodyPr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全面性就是指选取的检索词能覆盖信息需求主题内容的词汇，需要找出课题涉及的隐性主题概念，注意检索词的缩写词、词性变化以及英美的不同拼法。</a:t>
            </a:r>
            <a:endParaRPr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algn="just" fontAlgn="auto">
              <a:lnSpc>
                <a:spcPct val="150000"/>
              </a:lnSpc>
              <a:buNone/>
            </a:pPr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旧唐书经籍志编撰思想研究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”，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研究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概念比较宽泛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，一般不作为关键词，“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编撰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涉及到史书体例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，</a:t>
            </a:r>
            <a:r>
              <a:rPr 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“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思想</a:t>
            </a:r>
            <a:r>
              <a:rPr lang="en-US" alt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涉及到古籍的版本目录学，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因此可选取的中文检索词为“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旧唐书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”、“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经籍志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”、“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体例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”、“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目录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”</a:t>
            </a:r>
            <a:r>
              <a:rPr lang="zh-CN"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等</a:t>
            </a:r>
            <a:r>
              <a:rPr>
                <a:solidFill>
                  <a:schemeClr val="lt1"/>
                </a:solidFill>
                <a:latin typeface="方正楷体_GBK" panose="03000509000000000000" charset="-122"/>
                <a:ea typeface="方正楷体_GBK" panose="03000509000000000000" charset="-122"/>
                <a:cs typeface="方正楷体_GBK" panose="03000509000000000000" charset="-122"/>
              </a:rPr>
              <a:t>。</a:t>
            </a:r>
            <a:endParaRPr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（二）全面性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923290" y="784860"/>
            <a:ext cx="10043795" cy="5044440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1080115" y="5687060"/>
            <a:ext cx="774065" cy="890270"/>
            <a:chOff x="4704522" y="2101176"/>
            <a:chExt cx="2782957" cy="3201257"/>
          </a:xfrm>
          <a:solidFill>
            <a:schemeClr val="bg1"/>
          </a:solidFill>
        </p:grpSpPr>
        <p:sp>
          <p:nvSpPr>
            <p:cNvPr id="30" name="Freeform 5"/>
            <p:cNvSpPr/>
            <p:nvPr>
              <p:custDataLst>
                <p:tags r:id="rId3"/>
              </p:custDataLst>
            </p:nvPr>
          </p:nvSpPr>
          <p:spPr bwMode="auto">
            <a:xfrm>
              <a:off x="5257272" y="2613377"/>
              <a:ext cx="74696" cy="106709"/>
            </a:xfrm>
            <a:custGeom>
              <a:avLst/>
              <a:gdLst>
                <a:gd name="T0" fmla="*/ 15 w 15"/>
                <a:gd name="T1" fmla="*/ 3 h 21"/>
                <a:gd name="T2" fmla="*/ 12 w 15"/>
                <a:gd name="T3" fmla="*/ 0 h 21"/>
                <a:gd name="T4" fmla="*/ 12 w 15"/>
                <a:gd name="T5" fmla="*/ 0 h 21"/>
                <a:gd name="T6" fmla="*/ 12 w 15"/>
                <a:gd name="T7" fmla="*/ 0 h 21"/>
                <a:gd name="T8" fmla="*/ 11 w 15"/>
                <a:gd name="T9" fmla="*/ 0 h 21"/>
                <a:gd name="T10" fmla="*/ 11 w 15"/>
                <a:gd name="T11" fmla="*/ 0 h 21"/>
                <a:gd name="T12" fmla="*/ 2 w 15"/>
                <a:gd name="T13" fmla="*/ 5 h 21"/>
                <a:gd name="T14" fmla="*/ 0 w 15"/>
                <a:gd name="T15" fmla="*/ 16 h 21"/>
                <a:gd name="T16" fmla="*/ 5 w 15"/>
                <a:gd name="T17" fmla="*/ 19 h 21"/>
                <a:gd name="T18" fmla="*/ 7 w 15"/>
                <a:gd name="T19" fmla="*/ 17 h 21"/>
                <a:gd name="T20" fmla="*/ 8 w 15"/>
                <a:gd name="T21" fmla="*/ 17 h 21"/>
                <a:gd name="T22" fmla="*/ 9 w 15"/>
                <a:gd name="T23" fmla="*/ 17 h 21"/>
                <a:gd name="T24" fmla="*/ 12 w 15"/>
                <a:gd name="T25" fmla="*/ 17 h 21"/>
                <a:gd name="T26" fmla="*/ 15 w 15"/>
                <a:gd name="T27" fmla="*/ 14 h 21"/>
                <a:gd name="T28" fmla="*/ 15 w 15"/>
                <a:gd name="T29" fmla="*/ 3 h 21"/>
                <a:gd name="T30" fmla="*/ 15 w 15"/>
                <a:gd name="T31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21">
                  <a:moveTo>
                    <a:pt x="15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7" y="0"/>
                    <a:pt x="3" y="2"/>
                    <a:pt x="2" y="5"/>
                  </a:cubicBezTo>
                  <a:cubicBezTo>
                    <a:pt x="0" y="9"/>
                    <a:pt x="0" y="13"/>
                    <a:pt x="0" y="16"/>
                  </a:cubicBezTo>
                  <a:cubicBezTo>
                    <a:pt x="0" y="19"/>
                    <a:pt x="3" y="21"/>
                    <a:pt x="5" y="19"/>
                  </a:cubicBezTo>
                  <a:cubicBezTo>
                    <a:pt x="6" y="18"/>
                    <a:pt x="6" y="18"/>
                    <a:pt x="7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8" y="17"/>
                    <a:pt x="8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3" y="17"/>
                    <a:pt x="14" y="15"/>
                    <a:pt x="15" y="14"/>
                  </a:cubicBezTo>
                  <a:cubicBezTo>
                    <a:pt x="15" y="10"/>
                    <a:pt x="15" y="7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1" name="Freeform 6"/>
            <p:cNvSpPr/>
            <p:nvPr>
              <p:custDataLst>
                <p:tags r:id="rId4"/>
              </p:custDataLst>
            </p:nvPr>
          </p:nvSpPr>
          <p:spPr bwMode="auto">
            <a:xfrm>
              <a:off x="5231662" y="2820392"/>
              <a:ext cx="298784" cy="162197"/>
            </a:xfrm>
            <a:custGeom>
              <a:avLst/>
              <a:gdLst>
                <a:gd name="T0" fmla="*/ 52 w 59"/>
                <a:gd name="T1" fmla="*/ 18 h 32"/>
                <a:gd name="T2" fmla="*/ 27 w 59"/>
                <a:gd name="T3" fmla="*/ 20 h 32"/>
                <a:gd name="T4" fmla="*/ 5 w 59"/>
                <a:gd name="T5" fmla="*/ 2 h 32"/>
                <a:gd name="T6" fmla="*/ 0 w 59"/>
                <a:gd name="T7" fmla="*/ 3 h 32"/>
                <a:gd name="T8" fmla="*/ 27 w 59"/>
                <a:gd name="T9" fmla="*/ 27 h 32"/>
                <a:gd name="T10" fmla="*/ 58 w 59"/>
                <a:gd name="T11" fmla="*/ 20 h 32"/>
                <a:gd name="T12" fmla="*/ 52 w 59"/>
                <a:gd name="T13" fmla="*/ 1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52" y="18"/>
                  </a:moveTo>
                  <a:cubicBezTo>
                    <a:pt x="48" y="25"/>
                    <a:pt x="33" y="22"/>
                    <a:pt x="27" y="20"/>
                  </a:cubicBezTo>
                  <a:cubicBezTo>
                    <a:pt x="18" y="18"/>
                    <a:pt x="6" y="12"/>
                    <a:pt x="5" y="2"/>
                  </a:cubicBezTo>
                  <a:cubicBezTo>
                    <a:pt x="5" y="0"/>
                    <a:pt x="0" y="0"/>
                    <a:pt x="0" y="3"/>
                  </a:cubicBezTo>
                  <a:cubicBezTo>
                    <a:pt x="0" y="17"/>
                    <a:pt x="15" y="24"/>
                    <a:pt x="27" y="27"/>
                  </a:cubicBezTo>
                  <a:cubicBezTo>
                    <a:pt x="36" y="30"/>
                    <a:pt x="53" y="32"/>
                    <a:pt x="58" y="20"/>
                  </a:cubicBezTo>
                  <a:cubicBezTo>
                    <a:pt x="59" y="17"/>
                    <a:pt x="54" y="15"/>
                    <a:pt x="52" y="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2" name="Freeform 7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704522" y="2252702"/>
              <a:ext cx="2782957" cy="3049731"/>
            </a:xfrm>
            <a:custGeom>
              <a:avLst/>
              <a:gdLst>
                <a:gd name="T0" fmla="*/ 512 w 549"/>
                <a:gd name="T1" fmla="*/ 222 h 602"/>
                <a:gd name="T2" fmla="*/ 498 w 549"/>
                <a:gd name="T3" fmla="*/ 16 h 602"/>
                <a:gd name="T4" fmla="*/ 434 w 549"/>
                <a:gd name="T5" fmla="*/ 157 h 602"/>
                <a:gd name="T6" fmla="*/ 360 w 549"/>
                <a:gd name="T7" fmla="*/ 282 h 602"/>
                <a:gd name="T8" fmla="*/ 305 w 549"/>
                <a:gd name="T9" fmla="*/ 238 h 602"/>
                <a:gd name="T10" fmla="*/ 252 w 549"/>
                <a:gd name="T11" fmla="*/ 260 h 602"/>
                <a:gd name="T12" fmla="*/ 178 w 549"/>
                <a:gd name="T13" fmla="*/ 291 h 602"/>
                <a:gd name="T14" fmla="*/ 168 w 549"/>
                <a:gd name="T15" fmla="*/ 139 h 602"/>
                <a:gd name="T16" fmla="*/ 61 w 549"/>
                <a:gd name="T17" fmla="*/ 184 h 602"/>
                <a:gd name="T18" fmla="*/ 51 w 549"/>
                <a:gd name="T19" fmla="*/ 283 h 602"/>
                <a:gd name="T20" fmla="*/ 13 w 549"/>
                <a:gd name="T21" fmla="*/ 380 h 602"/>
                <a:gd name="T22" fmla="*/ 50 w 549"/>
                <a:gd name="T23" fmla="*/ 327 h 602"/>
                <a:gd name="T24" fmla="*/ 77 w 549"/>
                <a:gd name="T25" fmla="*/ 548 h 602"/>
                <a:gd name="T26" fmla="*/ 32 w 549"/>
                <a:gd name="T27" fmla="*/ 602 h 602"/>
                <a:gd name="T28" fmla="*/ 68 w 549"/>
                <a:gd name="T29" fmla="*/ 591 h 602"/>
                <a:gd name="T30" fmla="*/ 125 w 549"/>
                <a:gd name="T31" fmla="*/ 400 h 602"/>
                <a:gd name="T32" fmla="*/ 131 w 549"/>
                <a:gd name="T33" fmla="*/ 588 h 602"/>
                <a:gd name="T34" fmla="*/ 90 w 549"/>
                <a:gd name="T35" fmla="*/ 586 h 602"/>
                <a:gd name="T36" fmla="*/ 186 w 549"/>
                <a:gd name="T37" fmla="*/ 327 h 602"/>
                <a:gd name="T38" fmla="*/ 229 w 549"/>
                <a:gd name="T39" fmla="*/ 280 h 602"/>
                <a:gd name="T40" fmla="*/ 313 w 549"/>
                <a:gd name="T41" fmla="*/ 275 h 602"/>
                <a:gd name="T42" fmla="*/ 408 w 549"/>
                <a:gd name="T43" fmla="*/ 243 h 602"/>
                <a:gd name="T44" fmla="*/ 433 w 549"/>
                <a:gd name="T45" fmla="*/ 460 h 602"/>
                <a:gd name="T46" fmla="*/ 425 w 549"/>
                <a:gd name="T47" fmla="*/ 578 h 602"/>
                <a:gd name="T48" fmla="*/ 424 w 549"/>
                <a:gd name="T49" fmla="*/ 585 h 602"/>
                <a:gd name="T50" fmla="*/ 450 w 549"/>
                <a:gd name="T51" fmla="*/ 520 h 602"/>
                <a:gd name="T52" fmla="*/ 423 w 549"/>
                <a:gd name="T53" fmla="*/ 360 h 602"/>
                <a:gd name="T54" fmla="*/ 475 w 549"/>
                <a:gd name="T55" fmla="*/ 473 h 602"/>
                <a:gd name="T56" fmla="*/ 480 w 549"/>
                <a:gd name="T57" fmla="*/ 588 h 602"/>
                <a:gd name="T58" fmla="*/ 483 w 549"/>
                <a:gd name="T59" fmla="*/ 478 h 602"/>
                <a:gd name="T60" fmla="*/ 529 w 549"/>
                <a:gd name="T61" fmla="*/ 361 h 602"/>
                <a:gd name="T62" fmla="*/ 509 w 549"/>
                <a:gd name="T63" fmla="*/ 384 h 602"/>
                <a:gd name="T64" fmla="*/ 537 w 549"/>
                <a:gd name="T65" fmla="*/ 432 h 602"/>
                <a:gd name="T66" fmla="*/ 20 w 549"/>
                <a:gd name="T67" fmla="*/ 373 h 602"/>
                <a:gd name="T68" fmla="*/ 18 w 549"/>
                <a:gd name="T69" fmla="*/ 96 h 602"/>
                <a:gd name="T70" fmla="*/ 108 w 549"/>
                <a:gd name="T71" fmla="*/ 37 h 602"/>
                <a:gd name="T72" fmla="*/ 108 w 549"/>
                <a:gd name="T73" fmla="*/ 183 h 602"/>
                <a:gd name="T74" fmla="*/ 168 w 549"/>
                <a:gd name="T75" fmla="*/ 373 h 602"/>
                <a:gd name="T76" fmla="*/ 99 w 549"/>
                <a:gd name="T77" fmla="*/ 392 h 602"/>
                <a:gd name="T78" fmla="*/ 66 w 549"/>
                <a:gd name="T79" fmla="*/ 198 h 602"/>
                <a:gd name="T80" fmla="*/ 67 w 549"/>
                <a:gd name="T81" fmla="*/ 187 h 602"/>
                <a:gd name="T82" fmla="*/ 172 w 549"/>
                <a:gd name="T83" fmla="*/ 293 h 602"/>
                <a:gd name="T84" fmla="*/ 114 w 549"/>
                <a:gd name="T85" fmla="*/ 261 h 602"/>
                <a:gd name="T86" fmla="*/ 130 w 549"/>
                <a:gd name="T87" fmla="*/ 289 h 602"/>
                <a:gd name="T88" fmla="*/ 168 w 549"/>
                <a:gd name="T89" fmla="*/ 373 h 602"/>
                <a:gd name="T90" fmla="*/ 278 w 549"/>
                <a:gd name="T91" fmla="*/ 229 h 602"/>
                <a:gd name="T92" fmla="*/ 302 w 549"/>
                <a:gd name="T93" fmla="*/ 266 h 602"/>
                <a:gd name="T94" fmla="*/ 274 w 549"/>
                <a:gd name="T95" fmla="*/ 253 h 602"/>
                <a:gd name="T96" fmla="*/ 311 w 549"/>
                <a:gd name="T97" fmla="*/ 264 h 602"/>
                <a:gd name="T98" fmla="*/ 399 w 549"/>
                <a:gd name="T99" fmla="*/ 111 h 602"/>
                <a:gd name="T100" fmla="*/ 442 w 549"/>
                <a:gd name="T101" fmla="*/ 110 h 602"/>
                <a:gd name="T102" fmla="*/ 411 w 549"/>
                <a:gd name="T103" fmla="*/ 45 h 602"/>
                <a:gd name="T104" fmla="*/ 500 w 549"/>
                <a:gd name="T105" fmla="*/ 24 h 602"/>
                <a:gd name="T106" fmla="*/ 498 w 549"/>
                <a:gd name="T107" fmla="*/ 149 h 602"/>
                <a:gd name="T108" fmla="*/ 433 w 549"/>
                <a:gd name="T109" fmla="*/ 149 h 602"/>
                <a:gd name="T110" fmla="*/ 449 w 549"/>
                <a:gd name="T111" fmla="*/ 363 h 602"/>
                <a:gd name="T112" fmla="*/ 408 w 549"/>
                <a:gd name="T113" fmla="*/ 333 h 602"/>
                <a:gd name="T114" fmla="*/ 438 w 549"/>
                <a:gd name="T115" fmla="*/ 166 h 602"/>
                <a:gd name="T116" fmla="*/ 488 w 549"/>
                <a:gd name="T117" fmla="*/ 161 h 602"/>
                <a:gd name="T118" fmla="*/ 480 w 549"/>
                <a:gd name="T119" fmla="*/ 185 h 602"/>
                <a:gd name="T120" fmla="*/ 466 w 549"/>
                <a:gd name="T121" fmla="*/ 362 h 602"/>
                <a:gd name="T122" fmla="*/ 511 w 549"/>
                <a:gd name="T123" fmla="*/ 410 h 602"/>
                <a:gd name="T124" fmla="*/ 525 w 549"/>
                <a:gd name="T125" fmla="*/ 38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49" h="602">
                  <a:moveTo>
                    <a:pt x="531" y="383"/>
                  </a:moveTo>
                  <a:cubicBezTo>
                    <a:pt x="544" y="357"/>
                    <a:pt x="532" y="326"/>
                    <a:pt x="523" y="300"/>
                  </a:cubicBezTo>
                  <a:cubicBezTo>
                    <a:pt x="521" y="294"/>
                    <a:pt x="519" y="288"/>
                    <a:pt x="517" y="282"/>
                  </a:cubicBezTo>
                  <a:cubicBezTo>
                    <a:pt x="517" y="262"/>
                    <a:pt x="514" y="242"/>
                    <a:pt x="512" y="222"/>
                  </a:cubicBezTo>
                  <a:cubicBezTo>
                    <a:pt x="510" y="200"/>
                    <a:pt x="507" y="177"/>
                    <a:pt x="495" y="158"/>
                  </a:cubicBezTo>
                  <a:cubicBezTo>
                    <a:pt x="496" y="158"/>
                    <a:pt x="497" y="157"/>
                    <a:pt x="498" y="157"/>
                  </a:cubicBezTo>
                  <a:cubicBezTo>
                    <a:pt x="520" y="148"/>
                    <a:pt x="533" y="125"/>
                    <a:pt x="539" y="103"/>
                  </a:cubicBezTo>
                  <a:cubicBezTo>
                    <a:pt x="549" y="71"/>
                    <a:pt x="535" y="23"/>
                    <a:pt x="498" y="16"/>
                  </a:cubicBezTo>
                  <a:cubicBezTo>
                    <a:pt x="468" y="0"/>
                    <a:pt x="418" y="9"/>
                    <a:pt x="404" y="42"/>
                  </a:cubicBezTo>
                  <a:cubicBezTo>
                    <a:pt x="396" y="63"/>
                    <a:pt x="388" y="91"/>
                    <a:pt x="392" y="113"/>
                  </a:cubicBezTo>
                  <a:cubicBezTo>
                    <a:pt x="395" y="135"/>
                    <a:pt x="412" y="148"/>
                    <a:pt x="432" y="156"/>
                  </a:cubicBezTo>
                  <a:cubicBezTo>
                    <a:pt x="432" y="157"/>
                    <a:pt x="433" y="157"/>
                    <a:pt x="434" y="157"/>
                  </a:cubicBezTo>
                  <a:cubicBezTo>
                    <a:pt x="425" y="175"/>
                    <a:pt x="425" y="194"/>
                    <a:pt x="419" y="213"/>
                  </a:cubicBezTo>
                  <a:cubicBezTo>
                    <a:pt x="417" y="219"/>
                    <a:pt x="415" y="225"/>
                    <a:pt x="413" y="230"/>
                  </a:cubicBezTo>
                  <a:cubicBezTo>
                    <a:pt x="413" y="230"/>
                    <a:pt x="413" y="230"/>
                    <a:pt x="413" y="230"/>
                  </a:cubicBezTo>
                  <a:cubicBezTo>
                    <a:pt x="393" y="245"/>
                    <a:pt x="377" y="265"/>
                    <a:pt x="360" y="282"/>
                  </a:cubicBezTo>
                  <a:cubicBezTo>
                    <a:pt x="357" y="285"/>
                    <a:pt x="353" y="290"/>
                    <a:pt x="349" y="289"/>
                  </a:cubicBezTo>
                  <a:cubicBezTo>
                    <a:pt x="344" y="288"/>
                    <a:pt x="338" y="284"/>
                    <a:pt x="335" y="281"/>
                  </a:cubicBezTo>
                  <a:cubicBezTo>
                    <a:pt x="330" y="276"/>
                    <a:pt x="324" y="272"/>
                    <a:pt x="318" y="269"/>
                  </a:cubicBezTo>
                  <a:cubicBezTo>
                    <a:pt x="321" y="259"/>
                    <a:pt x="314" y="244"/>
                    <a:pt x="305" y="238"/>
                  </a:cubicBezTo>
                  <a:cubicBezTo>
                    <a:pt x="306" y="235"/>
                    <a:pt x="304" y="232"/>
                    <a:pt x="301" y="232"/>
                  </a:cubicBezTo>
                  <a:cubicBezTo>
                    <a:pt x="297" y="233"/>
                    <a:pt x="293" y="234"/>
                    <a:pt x="289" y="235"/>
                  </a:cubicBezTo>
                  <a:cubicBezTo>
                    <a:pt x="289" y="226"/>
                    <a:pt x="284" y="219"/>
                    <a:pt x="272" y="224"/>
                  </a:cubicBezTo>
                  <a:cubicBezTo>
                    <a:pt x="258" y="230"/>
                    <a:pt x="249" y="246"/>
                    <a:pt x="252" y="260"/>
                  </a:cubicBezTo>
                  <a:cubicBezTo>
                    <a:pt x="251" y="261"/>
                    <a:pt x="250" y="261"/>
                    <a:pt x="249" y="262"/>
                  </a:cubicBezTo>
                  <a:cubicBezTo>
                    <a:pt x="243" y="265"/>
                    <a:pt x="237" y="268"/>
                    <a:pt x="231" y="271"/>
                  </a:cubicBezTo>
                  <a:cubicBezTo>
                    <a:pt x="214" y="279"/>
                    <a:pt x="196" y="284"/>
                    <a:pt x="178" y="290"/>
                  </a:cubicBezTo>
                  <a:cubicBezTo>
                    <a:pt x="178" y="290"/>
                    <a:pt x="178" y="290"/>
                    <a:pt x="178" y="291"/>
                  </a:cubicBezTo>
                  <a:cubicBezTo>
                    <a:pt x="173" y="274"/>
                    <a:pt x="167" y="259"/>
                    <a:pt x="160" y="244"/>
                  </a:cubicBezTo>
                  <a:cubicBezTo>
                    <a:pt x="153" y="229"/>
                    <a:pt x="146" y="214"/>
                    <a:pt x="136" y="200"/>
                  </a:cubicBezTo>
                  <a:cubicBezTo>
                    <a:pt x="133" y="196"/>
                    <a:pt x="129" y="191"/>
                    <a:pt x="124" y="188"/>
                  </a:cubicBezTo>
                  <a:cubicBezTo>
                    <a:pt x="144" y="179"/>
                    <a:pt x="160" y="161"/>
                    <a:pt x="168" y="139"/>
                  </a:cubicBezTo>
                  <a:cubicBezTo>
                    <a:pt x="183" y="97"/>
                    <a:pt x="146" y="45"/>
                    <a:pt x="108" y="29"/>
                  </a:cubicBezTo>
                  <a:cubicBezTo>
                    <a:pt x="106" y="29"/>
                    <a:pt x="105" y="29"/>
                    <a:pt x="104" y="30"/>
                  </a:cubicBezTo>
                  <a:cubicBezTo>
                    <a:pt x="68" y="17"/>
                    <a:pt x="26" y="51"/>
                    <a:pt x="15" y="84"/>
                  </a:cubicBezTo>
                  <a:cubicBezTo>
                    <a:pt x="0" y="125"/>
                    <a:pt x="26" y="164"/>
                    <a:pt x="61" y="184"/>
                  </a:cubicBezTo>
                  <a:cubicBezTo>
                    <a:pt x="60" y="184"/>
                    <a:pt x="60" y="185"/>
                    <a:pt x="60" y="186"/>
                  </a:cubicBezTo>
                  <a:cubicBezTo>
                    <a:pt x="59" y="187"/>
                    <a:pt x="59" y="189"/>
                    <a:pt x="59" y="190"/>
                  </a:cubicBezTo>
                  <a:cubicBezTo>
                    <a:pt x="59" y="191"/>
                    <a:pt x="59" y="191"/>
                    <a:pt x="59" y="192"/>
                  </a:cubicBezTo>
                  <a:cubicBezTo>
                    <a:pt x="59" y="223"/>
                    <a:pt x="53" y="253"/>
                    <a:pt x="51" y="283"/>
                  </a:cubicBezTo>
                  <a:cubicBezTo>
                    <a:pt x="51" y="289"/>
                    <a:pt x="50" y="295"/>
                    <a:pt x="50" y="300"/>
                  </a:cubicBezTo>
                  <a:cubicBezTo>
                    <a:pt x="50" y="301"/>
                    <a:pt x="50" y="301"/>
                    <a:pt x="50" y="301"/>
                  </a:cubicBezTo>
                  <a:cubicBezTo>
                    <a:pt x="48" y="320"/>
                    <a:pt x="35" y="336"/>
                    <a:pt x="34" y="354"/>
                  </a:cubicBezTo>
                  <a:cubicBezTo>
                    <a:pt x="20" y="350"/>
                    <a:pt x="10" y="364"/>
                    <a:pt x="13" y="380"/>
                  </a:cubicBezTo>
                  <a:cubicBezTo>
                    <a:pt x="16" y="392"/>
                    <a:pt x="32" y="414"/>
                    <a:pt x="47" y="409"/>
                  </a:cubicBezTo>
                  <a:cubicBezTo>
                    <a:pt x="64" y="403"/>
                    <a:pt x="53" y="366"/>
                    <a:pt x="42" y="359"/>
                  </a:cubicBezTo>
                  <a:cubicBezTo>
                    <a:pt x="42" y="359"/>
                    <a:pt x="42" y="359"/>
                    <a:pt x="42" y="359"/>
                  </a:cubicBezTo>
                  <a:cubicBezTo>
                    <a:pt x="41" y="348"/>
                    <a:pt x="46" y="338"/>
                    <a:pt x="50" y="327"/>
                  </a:cubicBezTo>
                  <a:cubicBezTo>
                    <a:pt x="51" y="342"/>
                    <a:pt x="54" y="357"/>
                    <a:pt x="61" y="371"/>
                  </a:cubicBezTo>
                  <a:cubicBezTo>
                    <a:pt x="68" y="385"/>
                    <a:pt x="79" y="393"/>
                    <a:pt x="93" y="397"/>
                  </a:cubicBezTo>
                  <a:cubicBezTo>
                    <a:pt x="92" y="431"/>
                    <a:pt x="92" y="464"/>
                    <a:pt x="88" y="497"/>
                  </a:cubicBezTo>
                  <a:cubicBezTo>
                    <a:pt x="86" y="515"/>
                    <a:pt x="81" y="531"/>
                    <a:pt x="77" y="548"/>
                  </a:cubicBezTo>
                  <a:cubicBezTo>
                    <a:pt x="73" y="564"/>
                    <a:pt x="68" y="580"/>
                    <a:pt x="57" y="593"/>
                  </a:cubicBezTo>
                  <a:cubicBezTo>
                    <a:pt x="57" y="593"/>
                    <a:pt x="57" y="594"/>
                    <a:pt x="56" y="595"/>
                  </a:cubicBezTo>
                  <a:cubicBezTo>
                    <a:pt x="49" y="594"/>
                    <a:pt x="41" y="594"/>
                    <a:pt x="33" y="595"/>
                  </a:cubicBezTo>
                  <a:cubicBezTo>
                    <a:pt x="28" y="595"/>
                    <a:pt x="28" y="602"/>
                    <a:pt x="32" y="602"/>
                  </a:cubicBezTo>
                  <a:cubicBezTo>
                    <a:pt x="43" y="602"/>
                    <a:pt x="55" y="602"/>
                    <a:pt x="66" y="601"/>
                  </a:cubicBezTo>
                  <a:cubicBezTo>
                    <a:pt x="69" y="601"/>
                    <a:pt x="69" y="597"/>
                    <a:pt x="67" y="596"/>
                  </a:cubicBezTo>
                  <a:cubicBezTo>
                    <a:pt x="68" y="595"/>
                    <a:pt x="68" y="594"/>
                    <a:pt x="68" y="593"/>
                  </a:cubicBezTo>
                  <a:cubicBezTo>
                    <a:pt x="68" y="592"/>
                    <a:pt x="68" y="592"/>
                    <a:pt x="68" y="591"/>
                  </a:cubicBezTo>
                  <a:cubicBezTo>
                    <a:pt x="74" y="582"/>
                    <a:pt x="78" y="571"/>
                    <a:pt x="81" y="560"/>
                  </a:cubicBezTo>
                  <a:cubicBezTo>
                    <a:pt x="86" y="543"/>
                    <a:pt x="91" y="526"/>
                    <a:pt x="94" y="509"/>
                  </a:cubicBezTo>
                  <a:cubicBezTo>
                    <a:pt x="99" y="473"/>
                    <a:pt x="100" y="435"/>
                    <a:pt x="99" y="399"/>
                  </a:cubicBezTo>
                  <a:cubicBezTo>
                    <a:pt x="107" y="401"/>
                    <a:pt x="116" y="401"/>
                    <a:pt x="125" y="400"/>
                  </a:cubicBezTo>
                  <a:cubicBezTo>
                    <a:pt x="123" y="433"/>
                    <a:pt x="120" y="465"/>
                    <a:pt x="115" y="497"/>
                  </a:cubicBezTo>
                  <a:cubicBezTo>
                    <a:pt x="110" y="530"/>
                    <a:pt x="94" y="558"/>
                    <a:pt x="81" y="588"/>
                  </a:cubicBezTo>
                  <a:cubicBezTo>
                    <a:pt x="80" y="591"/>
                    <a:pt x="82" y="594"/>
                    <a:pt x="85" y="594"/>
                  </a:cubicBezTo>
                  <a:cubicBezTo>
                    <a:pt x="100" y="594"/>
                    <a:pt x="117" y="596"/>
                    <a:pt x="131" y="588"/>
                  </a:cubicBezTo>
                  <a:cubicBezTo>
                    <a:pt x="134" y="585"/>
                    <a:pt x="132" y="581"/>
                    <a:pt x="128" y="581"/>
                  </a:cubicBezTo>
                  <a:cubicBezTo>
                    <a:pt x="125" y="581"/>
                    <a:pt x="123" y="581"/>
                    <a:pt x="120" y="581"/>
                  </a:cubicBezTo>
                  <a:cubicBezTo>
                    <a:pt x="117" y="581"/>
                    <a:pt x="116" y="583"/>
                    <a:pt x="117" y="585"/>
                  </a:cubicBezTo>
                  <a:cubicBezTo>
                    <a:pt x="109" y="588"/>
                    <a:pt x="99" y="587"/>
                    <a:pt x="90" y="586"/>
                  </a:cubicBezTo>
                  <a:cubicBezTo>
                    <a:pt x="102" y="560"/>
                    <a:pt x="117" y="534"/>
                    <a:pt x="121" y="505"/>
                  </a:cubicBezTo>
                  <a:cubicBezTo>
                    <a:pt x="127" y="470"/>
                    <a:pt x="133" y="434"/>
                    <a:pt x="132" y="399"/>
                  </a:cubicBezTo>
                  <a:cubicBezTo>
                    <a:pt x="150" y="396"/>
                    <a:pt x="166" y="389"/>
                    <a:pt x="177" y="374"/>
                  </a:cubicBezTo>
                  <a:cubicBezTo>
                    <a:pt x="186" y="360"/>
                    <a:pt x="187" y="343"/>
                    <a:pt x="186" y="327"/>
                  </a:cubicBezTo>
                  <a:cubicBezTo>
                    <a:pt x="185" y="317"/>
                    <a:pt x="183" y="307"/>
                    <a:pt x="180" y="298"/>
                  </a:cubicBezTo>
                  <a:cubicBezTo>
                    <a:pt x="185" y="297"/>
                    <a:pt x="190" y="295"/>
                    <a:pt x="195" y="293"/>
                  </a:cubicBezTo>
                  <a:cubicBezTo>
                    <a:pt x="200" y="292"/>
                    <a:pt x="205" y="290"/>
                    <a:pt x="209" y="288"/>
                  </a:cubicBezTo>
                  <a:cubicBezTo>
                    <a:pt x="215" y="285"/>
                    <a:pt x="224" y="284"/>
                    <a:pt x="229" y="280"/>
                  </a:cubicBezTo>
                  <a:cubicBezTo>
                    <a:pt x="236" y="276"/>
                    <a:pt x="243" y="273"/>
                    <a:pt x="251" y="269"/>
                  </a:cubicBezTo>
                  <a:cubicBezTo>
                    <a:pt x="252" y="269"/>
                    <a:pt x="254" y="268"/>
                    <a:pt x="257" y="267"/>
                  </a:cubicBezTo>
                  <a:cubicBezTo>
                    <a:pt x="256" y="276"/>
                    <a:pt x="266" y="281"/>
                    <a:pt x="276" y="283"/>
                  </a:cubicBezTo>
                  <a:cubicBezTo>
                    <a:pt x="288" y="284"/>
                    <a:pt x="304" y="284"/>
                    <a:pt x="313" y="275"/>
                  </a:cubicBezTo>
                  <a:cubicBezTo>
                    <a:pt x="320" y="280"/>
                    <a:pt x="326" y="284"/>
                    <a:pt x="333" y="288"/>
                  </a:cubicBezTo>
                  <a:cubicBezTo>
                    <a:pt x="339" y="293"/>
                    <a:pt x="347" y="299"/>
                    <a:pt x="355" y="295"/>
                  </a:cubicBezTo>
                  <a:cubicBezTo>
                    <a:pt x="365" y="292"/>
                    <a:pt x="373" y="279"/>
                    <a:pt x="381" y="271"/>
                  </a:cubicBezTo>
                  <a:cubicBezTo>
                    <a:pt x="389" y="262"/>
                    <a:pt x="398" y="252"/>
                    <a:pt x="408" y="243"/>
                  </a:cubicBezTo>
                  <a:cubicBezTo>
                    <a:pt x="403" y="256"/>
                    <a:pt x="398" y="269"/>
                    <a:pt x="395" y="282"/>
                  </a:cubicBezTo>
                  <a:cubicBezTo>
                    <a:pt x="390" y="309"/>
                    <a:pt x="398" y="338"/>
                    <a:pt x="417" y="355"/>
                  </a:cubicBezTo>
                  <a:cubicBezTo>
                    <a:pt x="416" y="371"/>
                    <a:pt x="419" y="387"/>
                    <a:pt x="422" y="403"/>
                  </a:cubicBezTo>
                  <a:cubicBezTo>
                    <a:pt x="425" y="422"/>
                    <a:pt x="429" y="441"/>
                    <a:pt x="433" y="460"/>
                  </a:cubicBezTo>
                  <a:cubicBezTo>
                    <a:pt x="437" y="480"/>
                    <a:pt x="441" y="500"/>
                    <a:pt x="443" y="520"/>
                  </a:cubicBezTo>
                  <a:cubicBezTo>
                    <a:pt x="444" y="529"/>
                    <a:pt x="444" y="538"/>
                    <a:pt x="446" y="547"/>
                  </a:cubicBezTo>
                  <a:cubicBezTo>
                    <a:pt x="449" y="557"/>
                    <a:pt x="449" y="567"/>
                    <a:pt x="449" y="578"/>
                  </a:cubicBezTo>
                  <a:cubicBezTo>
                    <a:pt x="441" y="578"/>
                    <a:pt x="432" y="577"/>
                    <a:pt x="425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4" y="578"/>
                    <a:pt x="424" y="578"/>
                    <a:pt x="424" y="578"/>
                  </a:cubicBezTo>
                  <a:cubicBezTo>
                    <a:pt x="422" y="579"/>
                    <a:pt x="421" y="580"/>
                    <a:pt x="421" y="582"/>
                  </a:cubicBezTo>
                  <a:cubicBezTo>
                    <a:pt x="421" y="583"/>
                    <a:pt x="422" y="585"/>
                    <a:pt x="424" y="585"/>
                  </a:cubicBezTo>
                  <a:cubicBezTo>
                    <a:pt x="433" y="587"/>
                    <a:pt x="444" y="585"/>
                    <a:pt x="453" y="585"/>
                  </a:cubicBezTo>
                  <a:cubicBezTo>
                    <a:pt x="455" y="585"/>
                    <a:pt x="456" y="583"/>
                    <a:pt x="456" y="581"/>
                  </a:cubicBezTo>
                  <a:cubicBezTo>
                    <a:pt x="456" y="572"/>
                    <a:pt x="458" y="562"/>
                    <a:pt x="455" y="552"/>
                  </a:cubicBezTo>
                  <a:cubicBezTo>
                    <a:pt x="453" y="542"/>
                    <a:pt x="451" y="531"/>
                    <a:pt x="450" y="520"/>
                  </a:cubicBezTo>
                  <a:cubicBezTo>
                    <a:pt x="449" y="501"/>
                    <a:pt x="445" y="481"/>
                    <a:pt x="441" y="462"/>
                  </a:cubicBezTo>
                  <a:cubicBezTo>
                    <a:pt x="437" y="442"/>
                    <a:pt x="433" y="422"/>
                    <a:pt x="429" y="402"/>
                  </a:cubicBezTo>
                  <a:cubicBezTo>
                    <a:pt x="427" y="392"/>
                    <a:pt x="425" y="382"/>
                    <a:pt x="424" y="372"/>
                  </a:cubicBezTo>
                  <a:cubicBezTo>
                    <a:pt x="424" y="370"/>
                    <a:pt x="423" y="365"/>
                    <a:pt x="423" y="360"/>
                  </a:cubicBezTo>
                  <a:cubicBezTo>
                    <a:pt x="431" y="366"/>
                    <a:pt x="441" y="370"/>
                    <a:pt x="452" y="371"/>
                  </a:cubicBezTo>
                  <a:cubicBezTo>
                    <a:pt x="455" y="371"/>
                    <a:pt x="458" y="371"/>
                    <a:pt x="460" y="371"/>
                  </a:cubicBezTo>
                  <a:cubicBezTo>
                    <a:pt x="460" y="387"/>
                    <a:pt x="463" y="403"/>
                    <a:pt x="465" y="419"/>
                  </a:cubicBezTo>
                  <a:cubicBezTo>
                    <a:pt x="468" y="437"/>
                    <a:pt x="470" y="456"/>
                    <a:pt x="475" y="473"/>
                  </a:cubicBezTo>
                  <a:cubicBezTo>
                    <a:pt x="479" y="491"/>
                    <a:pt x="485" y="508"/>
                    <a:pt x="489" y="525"/>
                  </a:cubicBezTo>
                  <a:cubicBezTo>
                    <a:pt x="493" y="543"/>
                    <a:pt x="493" y="561"/>
                    <a:pt x="493" y="579"/>
                  </a:cubicBezTo>
                  <a:cubicBezTo>
                    <a:pt x="487" y="577"/>
                    <a:pt x="481" y="577"/>
                    <a:pt x="475" y="581"/>
                  </a:cubicBezTo>
                  <a:cubicBezTo>
                    <a:pt x="471" y="584"/>
                    <a:pt x="476" y="591"/>
                    <a:pt x="480" y="588"/>
                  </a:cubicBezTo>
                  <a:cubicBezTo>
                    <a:pt x="485" y="583"/>
                    <a:pt x="490" y="586"/>
                    <a:pt x="495" y="588"/>
                  </a:cubicBezTo>
                  <a:cubicBezTo>
                    <a:pt x="498" y="589"/>
                    <a:pt x="500" y="587"/>
                    <a:pt x="500" y="584"/>
                  </a:cubicBezTo>
                  <a:cubicBezTo>
                    <a:pt x="500" y="566"/>
                    <a:pt x="501" y="548"/>
                    <a:pt x="498" y="531"/>
                  </a:cubicBezTo>
                  <a:cubicBezTo>
                    <a:pt x="495" y="513"/>
                    <a:pt x="488" y="496"/>
                    <a:pt x="483" y="478"/>
                  </a:cubicBezTo>
                  <a:cubicBezTo>
                    <a:pt x="478" y="460"/>
                    <a:pt x="476" y="441"/>
                    <a:pt x="473" y="422"/>
                  </a:cubicBezTo>
                  <a:cubicBezTo>
                    <a:pt x="470" y="405"/>
                    <a:pt x="468" y="388"/>
                    <a:pt x="467" y="370"/>
                  </a:cubicBezTo>
                  <a:cubicBezTo>
                    <a:pt x="498" y="365"/>
                    <a:pt x="512" y="331"/>
                    <a:pt x="516" y="301"/>
                  </a:cubicBezTo>
                  <a:cubicBezTo>
                    <a:pt x="523" y="320"/>
                    <a:pt x="531" y="341"/>
                    <a:pt x="529" y="361"/>
                  </a:cubicBezTo>
                  <a:cubicBezTo>
                    <a:pt x="529" y="360"/>
                    <a:pt x="529" y="359"/>
                    <a:pt x="529" y="359"/>
                  </a:cubicBezTo>
                  <a:cubicBezTo>
                    <a:pt x="529" y="356"/>
                    <a:pt x="524" y="356"/>
                    <a:pt x="524" y="359"/>
                  </a:cubicBezTo>
                  <a:cubicBezTo>
                    <a:pt x="524" y="365"/>
                    <a:pt x="523" y="370"/>
                    <a:pt x="523" y="376"/>
                  </a:cubicBezTo>
                  <a:cubicBezTo>
                    <a:pt x="517" y="376"/>
                    <a:pt x="514" y="379"/>
                    <a:pt x="509" y="384"/>
                  </a:cubicBezTo>
                  <a:cubicBezTo>
                    <a:pt x="504" y="388"/>
                    <a:pt x="496" y="396"/>
                    <a:pt x="499" y="403"/>
                  </a:cubicBezTo>
                  <a:cubicBezTo>
                    <a:pt x="502" y="410"/>
                    <a:pt x="505" y="416"/>
                    <a:pt x="506" y="424"/>
                  </a:cubicBezTo>
                  <a:cubicBezTo>
                    <a:pt x="507" y="430"/>
                    <a:pt x="508" y="437"/>
                    <a:pt x="510" y="443"/>
                  </a:cubicBezTo>
                  <a:cubicBezTo>
                    <a:pt x="517" y="458"/>
                    <a:pt x="533" y="438"/>
                    <a:pt x="537" y="432"/>
                  </a:cubicBezTo>
                  <a:cubicBezTo>
                    <a:pt x="549" y="415"/>
                    <a:pt x="544" y="397"/>
                    <a:pt x="531" y="383"/>
                  </a:cubicBezTo>
                  <a:close/>
                  <a:moveTo>
                    <a:pt x="47" y="398"/>
                  </a:moveTo>
                  <a:cubicBezTo>
                    <a:pt x="44" y="411"/>
                    <a:pt x="27" y="391"/>
                    <a:pt x="25" y="387"/>
                  </a:cubicBezTo>
                  <a:cubicBezTo>
                    <a:pt x="22" y="383"/>
                    <a:pt x="20" y="378"/>
                    <a:pt x="20" y="373"/>
                  </a:cubicBezTo>
                  <a:cubicBezTo>
                    <a:pt x="20" y="365"/>
                    <a:pt x="26" y="360"/>
                    <a:pt x="33" y="361"/>
                  </a:cubicBezTo>
                  <a:cubicBezTo>
                    <a:pt x="33" y="363"/>
                    <a:pt x="34" y="364"/>
                    <a:pt x="35" y="365"/>
                  </a:cubicBezTo>
                  <a:cubicBezTo>
                    <a:pt x="47" y="366"/>
                    <a:pt x="49" y="390"/>
                    <a:pt x="47" y="398"/>
                  </a:cubicBezTo>
                  <a:close/>
                  <a:moveTo>
                    <a:pt x="18" y="96"/>
                  </a:moveTo>
                  <a:cubicBezTo>
                    <a:pt x="24" y="61"/>
                    <a:pt x="66" y="25"/>
                    <a:pt x="102" y="35"/>
                  </a:cubicBezTo>
                  <a:cubicBezTo>
                    <a:pt x="102" y="36"/>
                    <a:pt x="102" y="37"/>
                    <a:pt x="101" y="38"/>
                  </a:cubicBezTo>
                  <a:cubicBezTo>
                    <a:pt x="101" y="41"/>
                    <a:pt x="105" y="42"/>
                    <a:pt x="106" y="39"/>
                  </a:cubicBezTo>
                  <a:cubicBezTo>
                    <a:pt x="107" y="38"/>
                    <a:pt x="107" y="38"/>
                    <a:pt x="108" y="37"/>
                  </a:cubicBezTo>
                  <a:cubicBezTo>
                    <a:pt x="141" y="53"/>
                    <a:pt x="171" y="95"/>
                    <a:pt x="162" y="132"/>
                  </a:cubicBezTo>
                  <a:cubicBezTo>
                    <a:pt x="158" y="151"/>
                    <a:pt x="145" y="167"/>
                    <a:pt x="129" y="177"/>
                  </a:cubicBezTo>
                  <a:cubicBezTo>
                    <a:pt x="125" y="180"/>
                    <a:pt x="120" y="182"/>
                    <a:pt x="116" y="184"/>
                  </a:cubicBezTo>
                  <a:cubicBezTo>
                    <a:pt x="114" y="183"/>
                    <a:pt x="111" y="183"/>
                    <a:pt x="108" y="183"/>
                  </a:cubicBezTo>
                  <a:cubicBezTo>
                    <a:pt x="107" y="184"/>
                    <a:pt x="106" y="185"/>
                    <a:pt x="106" y="186"/>
                  </a:cubicBezTo>
                  <a:cubicBezTo>
                    <a:pt x="96" y="188"/>
                    <a:pt x="85" y="186"/>
                    <a:pt x="75" y="182"/>
                  </a:cubicBezTo>
                  <a:cubicBezTo>
                    <a:pt x="40" y="169"/>
                    <a:pt x="12" y="134"/>
                    <a:pt x="18" y="96"/>
                  </a:cubicBezTo>
                  <a:close/>
                  <a:moveTo>
                    <a:pt x="168" y="373"/>
                  </a:moveTo>
                  <a:cubicBezTo>
                    <a:pt x="160" y="385"/>
                    <a:pt x="145" y="390"/>
                    <a:pt x="130" y="392"/>
                  </a:cubicBezTo>
                  <a:cubicBezTo>
                    <a:pt x="129" y="392"/>
                    <a:pt x="127" y="392"/>
                    <a:pt x="126" y="393"/>
                  </a:cubicBezTo>
                  <a:cubicBezTo>
                    <a:pt x="121" y="393"/>
                    <a:pt x="115" y="393"/>
                    <a:pt x="110" y="393"/>
                  </a:cubicBezTo>
                  <a:cubicBezTo>
                    <a:pt x="106" y="393"/>
                    <a:pt x="102" y="393"/>
                    <a:pt x="99" y="392"/>
                  </a:cubicBezTo>
                  <a:cubicBezTo>
                    <a:pt x="98" y="389"/>
                    <a:pt x="95" y="389"/>
                    <a:pt x="93" y="390"/>
                  </a:cubicBezTo>
                  <a:cubicBezTo>
                    <a:pt x="85" y="387"/>
                    <a:pt x="78" y="383"/>
                    <a:pt x="73" y="376"/>
                  </a:cubicBezTo>
                  <a:cubicBezTo>
                    <a:pt x="54" y="352"/>
                    <a:pt x="56" y="315"/>
                    <a:pt x="58" y="287"/>
                  </a:cubicBezTo>
                  <a:cubicBezTo>
                    <a:pt x="60" y="257"/>
                    <a:pt x="65" y="228"/>
                    <a:pt x="66" y="198"/>
                  </a:cubicBezTo>
                  <a:cubicBezTo>
                    <a:pt x="68" y="198"/>
                    <a:pt x="69" y="197"/>
                    <a:pt x="69" y="194"/>
                  </a:cubicBezTo>
                  <a:cubicBezTo>
                    <a:pt x="69" y="191"/>
                    <a:pt x="68" y="190"/>
                    <a:pt x="66" y="189"/>
                  </a:cubicBezTo>
                  <a:cubicBezTo>
                    <a:pt x="66" y="188"/>
                    <a:pt x="66" y="187"/>
                    <a:pt x="66" y="186"/>
                  </a:cubicBezTo>
                  <a:cubicBezTo>
                    <a:pt x="66" y="186"/>
                    <a:pt x="67" y="187"/>
                    <a:pt x="67" y="187"/>
                  </a:cubicBezTo>
                  <a:cubicBezTo>
                    <a:pt x="84" y="195"/>
                    <a:pt x="101" y="195"/>
                    <a:pt x="116" y="190"/>
                  </a:cubicBezTo>
                  <a:cubicBezTo>
                    <a:pt x="128" y="195"/>
                    <a:pt x="137" y="214"/>
                    <a:pt x="142" y="222"/>
                  </a:cubicBezTo>
                  <a:cubicBezTo>
                    <a:pt x="150" y="238"/>
                    <a:pt x="157" y="254"/>
                    <a:pt x="163" y="270"/>
                  </a:cubicBezTo>
                  <a:cubicBezTo>
                    <a:pt x="166" y="277"/>
                    <a:pt x="169" y="285"/>
                    <a:pt x="172" y="293"/>
                  </a:cubicBezTo>
                  <a:cubicBezTo>
                    <a:pt x="168" y="294"/>
                    <a:pt x="164" y="296"/>
                    <a:pt x="160" y="297"/>
                  </a:cubicBezTo>
                  <a:cubicBezTo>
                    <a:pt x="150" y="300"/>
                    <a:pt x="145" y="298"/>
                    <a:pt x="139" y="290"/>
                  </a:cubicBezTo>
                  <a:cubicBezTo>
                    <a:pt x="134" y="283"/>
                    <a:pt x="129" y="276"/>
                    <a:pt x="123" y="270"/>
                  </a:cubicBezTo>
                  <a:cubicBezTo>
                    <a:pt x="120" y="267"/>
                    <a:pt x="117" y="264"/>
                    <a:pt x="114" y="261"/>
                  </a:cubicBezTo>
                  <a:cubicBezTo>
                    <a:pt x="109" y="255"/>
                    <a:pt x="110" y="244"/>
                    <a:pt x="109" y="236"/>
                  </a:cubicBezTo>
                  <a:cubicBezTo>
                    <a:pt x="109" y="232"/>
                    <a:pt x="104" y="232"/>
                    <a:pt x="104" y="236"/>
                  </a:cubicBezTo>
                  <a:cubicBezTo>
                    <a:pt x="103" y="243"/>
                    <a:pt x="102" y="256"/>
                    <a:pt x="107" y="263"/>
                  </a:cubicBezTo>
                  <a:cubicBezTo>
                    <a:pt x="113" y="272"/>
                    <a:pt x="122" y="280"/>
                    <a:pt x="130" y="289"/>
                  </a:cubicBezTo>
                  <a:cubicBezTo>
                    <a:pt x="134" y="295"/>
                    <a:pt x="138" y="304"/>
                    <a:pt x="146" y="305"/>
                  </a:cubicBezTo>
                  <a:cubicBezTo>
                    <a:pt x="153" y="307"/>
                    <a:pt x="162" y="304"/>
                    <a:pt x="169" y="301"/>
                  </a:cubicBezTo>
                  <a:cubicBezTo>
                    <a:pt x="170" y="301"/>
                    <a:pt x="172" y="301"/>
                    <a:pt x="174" y="300"/>
                  </a:cubicBezTo>
                  <a:cubicBezTo>
                    <a:pt x="181" y="325"/>
                    <a:pt x="184" y="353"/>
                    <a:pt x="168" y="373"/>
                  </a:cubicBezTo>
                  <a:close/>
                  <a:moveTo>
                    <a:pt x="258" y="257"/>
                  </a:moveTo>
                  <a:cubicBezTo>
                    <a:pt x="258" y="254"/>
                    <a:pt x="258" y="251"/>
                    <a:pt x="259" y="249"/>
                  </a:cubicBezTo>
                  <a:cubicBezTo>
                    <a:pt x="260" y="244"/>
                    <a:pt x="263" y="239"/>
                    <a:pt x="267" y="236"/>
                  </a:cubicBezTo>
                  <a:cubicBezTo>
                    <a:pt x="270" y="233"/>
                    <a:pt x="274" y="230"/>
                    <a:pt x="278" y="229"/>
                  </a:cubicBezTo>
                  <a:cubicBezTo>
                    <a:pt x="284" y="228"/>
                    <a:pt x="283" y="235"/>
                    <a:pt x="282" y="239"/>
                  </a:cubicBezTo>
                  <a:cubicBezTo>
                    <a:pt x="274" y="243"/>
                    <a:pt x="266" y="249"/>
                    <a:pt x="261" y="256"/>
                  </a:cubicBezTo>
                  <a:cubicBezTo>
                    <a:pt x="260" y="256"/>
                    <a:pt x="259" y="256"/>
                    <a:pt x="258" y="257"/>
                  </a:cubicBezTo>
                  <a:close/>
                  <a:moveTo>
                    <a:pt x="302" y="266"/>
                  </a:moveTo>
                  <a:cubicBezTo>
                    <a:pt x="303" y="267"/>
                    <a:pt x="305" y="269"/>
                    <a:pt x="307" y="271"/>
                  </a:cubicBezTo>
                  <a:cubicBezTo>
                    <a:pt x="306" y="272"/>
                    <a:pt x="305" y="273"/>
                    <a:pt x="303" y="273"/>
                  </a:cubicBezTo>
                  <a:cubicBezTo>
                    <a:pt x="295" y="278"/>
                    <a:pt x="282" y="277"/>
                    <a:pt x="273" y="275"/>
                  </a:cubicBezTo>
                  <a:cubicBezTo>
                    <a:pt x="258" y="272"/>
                    <a:pt x="266" y="259"/>
                    <a:pt x="274" y="253"/>
                  </a:cubicBezTo>
                  <a:cubicBezTo>
                    <a:pt x="280" y="248"/>
                    <a:pt x="286" y="245"/>
                    <a:pt x="293" y="242"/>
                  </a:cubicBezTo>
                  <a:cubicBezTo>
                    <a:pt x="293" y="242"/>
                    <a:pt x="293" y="242"/>
                    <a:pt x="294" y="242"/>
                  </a:cubicBezTo>
                  <a:cubicBezTo>
                    <a:pt x="302" y="241"/>
                    <a:pt x="307" y="250"/>
                    <a:pt x="309" y="256"/>
                  </a:cubicBezTo>
                  <a:cubicBezTo>
                    <a:pt x="310" y="259"/>
                    <a:pt x="311" y="261"/>
                    <a:pt x="311" y="264"/>
                  </a:cubicBezTo>
                  <a:cubicBezTo>
                    <a:pt x="309" y="263"/>
                    <a:pt x="308" y="262"/>
                    <a:pt x="307" y="261"/>
                  </a:cubicBezTo>
                  <a:cubicBezTo>
                    <a:pt x="303" y="257"/>
                    <a:pt x="298" y="263"/>
                    <a:pt x="302" y="266"/>
                  </a:cubicBezTo>
                  <a:close/>
                  <a:moveTo>
                    <a:pt x="433" y="149"/>
                  </a:moveTo>
                  <a:cubicBezTo>
                    <a:pt x="415" y="142"/>
                    <a:pt x="401" y="130"/>
                    <a:pt x="399" y="111"/>
                  </a:cubicBezTo>
                  <a:cubicBezTo>
                    <a:pt x="405" y="116"/>
                    <a:pt x="416" y="117"/>
                    <a:pt x="424" y="118"/>
                  </a:cubicBezTo>
                  <a:cubicBezTo>
                    <a:pt x="435" y="118"/>
                    <a:pt x="459" y="120"/>
                    <a:pt x="455" y="104"/>
                  </a:cubicBezTo>
                  <a:cubicBezTo>
                    <a:pt x="455" y="101"/>
                    <a:pt x="451" y="100"/>
                    <a:pt x="450" y="103"/>
                  </a:cubicBezTo>
                  <a:cubicBezTo>
                    <a:pt x="448" y="109"/>
                    <a:pt x="447" y="110"/>
                    <a:pt x="442" y="110"/>
                  </a:cubicBezTo>
                  <a:cubicBezTo>
                    <a:pt x="436" y="111"/>
                    <a:pt x="431" y="111"/>
                    <a:pt x="425" y="111"/>
                  </a:cubicBezTo>
                  <a:cubicBezTo>
                    <a:pt x="418" y="110"/>
                    <a:pt x="402" y="109"/>
                    <a:pt x="401" y="101"/>
                  </a:cubicBezTo>
                  <a:cubicBezTo>
                    <a:pt x="401" y="99"/>
                    <a:pt x="400" y="99"/>
                    <a:pt x="399" y="98"/>
                  </a:cubicBezTo>
                  <a:cubicBezTo>
                    <a:pt x="399" y="80"/>
                    <a:pt x="404" y="62"/>
                    <a:pt x="411" y="45"/>
                  </a:cubicBezTo>
                  <a:cubicBezTo>
                    <a:pt x="417" y="29"/>
                    <a:pt x="437" y="20"/>
                    <a:pt x="452" y="16"/>
                  </a:cubicBezTo>
                  <a:cubicBezTo>
                    <a:pt x="465" y="13"/>
                    <a:pt x="478" y="14"/>
                    <a:pt x="490" y="19"/>
                  </a:cubicBezTo>
                  <a:cubicBezTo>
                    <a:pt x="490" y="21"/>
                    <a:pt x="491" y="22"/>
                    <a:pt x="493" y="23"/>
                  </a:cubicBezTo>
                  <a:cubicBezTo>
                    <a:pt x="496" y="23"/>
                    <a:pt x="498" y="23"/>
                    <a:pt x="500" y="24"/>
                  </a:cubicBezTo>
                  <a:cubicBezTo>
                    <a:pt x="500" y="24"/>
                    <a:pt x="500" y="24"/>
                    <a:pt x="501" y="24"/>
                  </a:cubicBezTo>
                  <a:cubicBezTo>
                    <a:pt x="501" y="25"/>
                    <a:pt x="501" y="25"/>
                    <a:pt x="502" y="25"/>
                  </a:cubicBezTo>
                  <a:cubicBezTo>
                    <a:pt x="530" y="35"/>
                    <a:pt x="538" y="72"/>
                    <a:pt x="533" y="98"/>
                  </a:cubicBezTo>
                  <a:cubicBezTo>
                    <a:pt x="529" y="119"/>
                    <a:pt x="516" y="139"/>
                    <a:pt x="498" y="149"/>
                  </a:cubicBezTo>
                  <a:cubicBezTo>
                    <a:pt x="482" y="158"/>
                    <a:pt x="460" y="158"/>
                    <a:pt x="442" y="152"/>
                  </a:cubicBezTo>
                  <a:cubicBezTo>
                    <a:pt x="442" y="152"/>
                    <a:pt x="441" y="151"/>
                    <a:pt x="439" y="151"/>
                  </a:cubicBezTo>
                  <a:cubicBezTo>
                    <a:pt x="439" y="151"/>
                    <a:pt x="439" y="151"/>
                    <a:pt x="439" y="151"/>
                  </a:cubicBezTo>
                  <a:cubicBezTo>
                    <a:pt x="437" y="150"/>
                    <a:pt x="435" y="150"/>
                    <a:pt x="433" y="149"/>
                  </a:cubicBezTo>
                  <a:close/>
                  <a:moveTo>
                    <a:pt x="466" y="362"/>
                  </a:moveTo>
                  <a:cubicBezTo>
                    <a:pt x="466" y="362"/>
                    <a:pt x="465" y="362"/>
                    <a:pt x="465" y="362"/>
                  </a:cubicBezTo>
                  <a:cubicBezTo>
                    <a:pt x="463" y="361"/>
                    <a:pt x="461" y="362"/>
                    <a:pt x="461" y="363"/>
                  </a:cubicBezTo>
                  <a:cubicBezTo>
                    <a:pt x="457" y="364"/>
                    <a:pt x="453" y="363"/>
                    <a:pt x="449" y="363"/>
                  </a:cubicBezTo>
                  <a:cubicBezTo>
                    <a:pt x="439" y="361"/>
                    <a:pt x="431" y="357"/>
                    <a:pt x="424" y="351"/>
                  </a:cubicBezTo>
                  <a:cubicBezTo>
                    <a:pt x="424" y="351"/>
                    <a:pt x="424" y="350"/>
                    <a:pt x="423" y="350"/>
                  </a:cubicBezTo>
                  <a:cubicBezTo>
                    <a:pt x="422" y="349"/>
                    <a:pt x="422" y="349"/>
                    <a:pt x="421" y="349"/>
                  </a:cubicBezTo>
                  <a:cubicBezTo>
                    <a:pt x="416" y="344"/>
                    <a:pt x="412" y="339"/>
                    <a:pt x="408" y="333"/>
                  </a:cubicBezTo>
                  <a:cubicBezTo>
                    <a:pt x="397" y="313"/>
                    <a:pt x="400" y="289"/>
                    <a:pt x="406" y="269"/>
                  </a:cubicBezTo>
                  <a:cubicBezTo>
                    <a:pt x="412" y="249"/>
                    <a:pt x="421" y="231"/>
                    <a:pt x="427" y="212"/>
                  </a:cubicBezTo>
                  <a:cubicBezTo>
                    <a:pt x="429" y="204"/>
                    <a:pt x="430" y="195"/>
                    <a:pt x="432" y="187"/>
                  </a:cubicBezTo>
                  <a:cubicBezTo>
                    <a:pt x="433" y="180"/>
                    <a:pt x="435" y="172"/>
                    <a:pt x="438" y="166"/>
                  </a:cubicBezTo>
                  <a:cubicBezTo>
                    <a:pt x="438" y="165"/>
                    <a:pt x="439" y="164"/>
                    <a:pt x="439" y="163"/>
                  </a:cubicBezTo>
                  <a:cubicBezTo>
                    <a:pt x="440" y="162"/>
                    <a:pt x="440" y="161"/>
                    <a:pt x="441" y="160"/>
                  </a:cubicBezTo>
                  <a:cubicBezTo>
                    <a:pt x="456" y="164"/>
                    <a:pt x="472" y="164"/>
                    <a:pt x="488" y="161"/>
                  </a:cubicBezTo>
                  <a:cubicBezTo>
                    <a:pt x="488" y="161"/>
                    <a:pt x="488" y="161"/>
                    <a:pt x="488" y="161"/>
                  </a:cubicBezTo>
                  <a:cubicBezTo>
                    <a:pt x="499" y="179"/>
                    <a:pt x="502" y="199"/>
                    <a:pt x="504" y="220"/>
                  </a:cubicBezTo>
                  <a:cubicBezTo>
                    <a:pt x="505" y="232"/>
                    <a:pt x="507" y="245"/>
                    <a:pt x="508" y="257"/>
                  </a:cubicBezTo>
                  <a:cubicBezTo>
                    <a:pt x="507" y="254"/>
                    <a:pt x="506" y="251"/>
                    <a:pt x="505" y="248"/>
                  </a:cubicBezTo>
                  <a:cubicBezTo>
                    <a:pt x="497" y="227"/>
                    <a:pt x="491" y="205"/>
                    <a:pt x="480" y="185"/>
                  </a:cubicBezTo>
                  <a:cubicBezTo>
                    <a:pt x="478" y="182"/>
                    <a:pt x="473" y="184"/>
                    <a:pt x="475" y="188"/>
                  </a:cubicBezTo>
                  <a:cubicBezTo>
                    <a:pt x="482" y="205"/>
                    <a:pt x="488" y="222"/>
                    <a:pt x="494" y="239"/>
                  </a:cubicBezTo>
                  <a:cubicBezTo>
                    <a:pt x="499" y="253"/>
                    <a:pt x="505" y="268"/>
                    <a:pt x="510" y="282"/>
                  </a:cubicBezTo>
                  <a:cubicBezTo>
                    <a:pt x="510" y="314"/>
                    <a:pt x="499" y="356"/>
                    <a:pt x="466" y="362"/>
                  </a:cubicBezTo>
                  <a:close/>
                  <a:moveTo>
                    <a:pt x="532" y="426"/>
                  </a:moveTo>
                  <a:cubicBezTo>
                    <a:pt x="530" y="431"/>
                    <a:pt x="525" y="437"/>
                    <a:pt x="519" y="441"/>
                  </a:cubicBezTo>
                  <a:cubicBezTo>
                    <a:pt x="516" y="443"/>
                    <a:pt x="515" y="434"/>
                    <a:pt x="515" y="432"/>
                  </a:cubicBezTo>
                  <a:cubicBezTo>
                    <a:pt x="513" y="425"/>
                    <a:pt x="513" y="417"/>
                    <a:pt x="511" y="410"/>
                  </a:cubicBezTo>
                  <a:cubicBezTo>
                    <a:pt x="509" y="404"/>
                    <a:pt x="503" y="399"/>
                    <a:pt x="510" y="392"/>
                  </a:cubicBezTo>
                  <a:cubicBezTo>
                    <a:pt x="513" y="389"/>
                    <a:pt x="516" y="386"/>
                    <a:pt x="520" y="383"/>
                  </a:cubicBezTo>
                  <a:cubicBezTo>
                    <a:pt x="520" y="384"/>
                    <a:pt x="520" y="384"/>
                    <a:pt x="520" y="384"/>
                  </a:cubicBezTo>
                  <a:cubicBezTo>
                    <a:pt x="520" y="387"/>
                    <a:pt x="523" y="388"/>
                    <a:pt x="525" y="387"/>
                  </a:cubicBezTo>
                  <a:cubicBezTo>
                    <a:pt x="525" y="387"/>
                    <a:pt x="525" y="387"/>
                    <a:pt x="525" y="387"/>
                  </a:cubicBezTo>
                  <a:cubicBezTo>
                    <a:pt x="535" y="398"/>
                    <a:pt x="540" y="411"/>
                    <a:pt x="532" y="4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3" name="Freeform 8"/>
            <p:cNvSpPr/>
            <p:nvPr>
              <p:custDataLst>
                <p:tags r:id="rId6"/>
              </p:custDataLst>
            </p:nvPr>
          </p:nvSpPr>
          <p:spPr bwMode="auto">
            <a:xfrm>
              <a:off x="6949668" y="2495998"/>
              <a:ext cx="85367" cy="91769"/>
            </a:xfrm>
            <a:custGeom>
              <a:avLst/>
              <a:gdLst>
                <a:gd name="T0" fmla="*/ 16 w 17"/>
                <a:gd name="T1" fmla="*/ 3 h 18"/>
                <a:gd name="T2" fmla="*/ 12 w 17"/>
                <a:gd name="T3" fmla="*/ 0 h 18"/>
                <a:gd name="T4" fmla="*/ 2 w 17"/>
                <a:gd name="T5" fmla="*/ 5 h 18"/>
                <a:gd name="T6" fmla="*/ 2 w 17"/>
                <a:gd name="T7" fmla="*/ 7 h 18"/>
                <a:gd name="T8" fmla="*/ 1 w 17"/>
                <a:gd name="T9" fmla="*/ 13 h 18"/>
                <a:gd name="T10" fmla="*/ 1 w 17"/>
                <a:gd name="T11" fmla="*/ 13 h 18"/>
                <a:gd name="T12" fmla="*/ 1 w 17"/>
                <a:gd name="T13" fmla="*/ 15 h 18"/>
                <a:gd name="T14" fmla="*/ 5 w 17"/>
                <a:gd name="T15" fmla="*/ 18 h 18"/>
                <a:gd name="T16" fmla="*/ 7 w 17"/>
                <a:gd name="T17" fmla="*/ 18 h 18"/>
                <a:gd name="T18" fmla="*/ 9 w 17"/>
                <a:gd name="T19" fmla="*/ 17 h 18"/>
                <a:gd name="T20" fmla="*/ 15 w 17"/>
                <a:gd name="T21" fmla="*/ 14 h 18"/>
                <a:gd name="T22" fmla="*/ 16 w 17"/>
                <a:gd name="T2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8">
                  <a:moveTo>
                    <a:pt x="16" y="3"/>
                  </a:moveTo>
                  <a:cubicBezTo>
                    <a:pt x="15" y="1"/>
                    <a:pt x="14" y="0"/>
                    <a:pt x="12" y="0"/>
                  </a:cubicBezTo>
                  <a:cubicBezTo>
                    <a:pt x="8" y="1"/>
                    <a:pt x="5" y="2"/>
                    <a:pt x="2" y="5"/>
                  </a:cubicBezTo>
                  <a:cubicBezTo>
                    <a:pt x="2" y="6"/>
                    <a:pt x="2" y="6"/>
                    <a:pt x="2" y="7"/>
                  </a:cubicBezTo>
                  <a:cubicBezTo>
                    <a:pt x="1" y="9"/>
                    <a:pt x="0" y="10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7"/>
                    <a:pt x="3" y="18"/>
                    <a:pt x="5" y="18"/>
                  </a:cubicBezTo>
                  <a:cubicBezTo>
                    <a:pt x="5" y="18"/>
                    <a:pt x="6" y="18"/>
                    <a:pt x="7" y="18"/>
                  </a:cubicBezTo>
                  <a:cubicBezTo>
                    <a:pt x="8" y="18"/>
                    <a:pt x="9" y="17"/>
                    <a:pt x="9" y="17"/>
                  </a:cubicBezTo>
                  <a:cubicBezTo>
                    <a:pt x="11" y="16"/>
                    <a:pt x="13" y="15"/>
                    <a:pt x="15" y="14"/>
                  </a:cubicBezTo>
                  <a:cubicBezTo>
                    <a:pt x="17" y="11"/>
                    <a:pt x="17" y="6"/>
                    <a:pt x="16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4" name="Freeform 9"/>
            <p:cNvSpPr/>
            <p:nvPr>
              <p:custDataLst>
                <p:tags r:id="rId7"/>
              </p:custDataLst>
            </p:nvPr>
          </p:nvSpPr>
          <p:spPr bwMode="auto">
            <a:xfrm>
              <a:off x="5590202" y="2101176"/>
              <a:ext cx="994523" cy="958243"/>
            </a:xfrm>
            <a:custGeom>
              <a:avLst/>
              <a:gdLst>
                <a:gd name="T0" fmla="*/ 191 w 196"/>
                <a:gd name="T1" fmla="*/ 52 h 189"/>
                <a:gd name="T2" fmla="*/ 158 w 196"/>
                <a:gd name="T3" fmla="*/ 8 h 189"/>
                <a:gd name="T4" fmla="*/ 108 w 196"/>
                <a:gd name="T5" fmla="*/ 0 h 189"/>
                <a:gd name="T6" fmla="*/ 31 w 196"/>
                <a:gd name="T7" fmla="*/ 50 h 189"/>
                <a:gd name="T8" fmla="*/ 38 w 196"/>
                <a:gd name="T9" fmla="*/ 117 h 189"/>
                <a:gd name="T10" fmla="*/ 4 w 196"/>
                <a:gd name="T11" fmla="*/ 169 h 189"/>
                <a:gd name="T12" fmla="*/ 8 w 196"/>
                <a:gd name="T13" fmla="*/ 176 h 189"/>
                <a:gd name="T14" fmla="*/ 45 w 196"/>
                <a:gd name="T15" fmla="*/ 126 h 189"/>
                <a:gd name="T16" fmla="*/ 40 w 196"/>
                <a:gd name="T17" fmla="*/ 40 h 189"/>
                <a:gd name="T18" fmla="*/ 142 w 196"/>
                <a:gd name="T19" fmla="*/ 11 h 189"/>
                <a:gd name="T20" fmla="*/ 189 w 196"/>
                <a:gd name="T21" fmla="*/ 118 h 189"/>
                <a:gd name="T22" fmla="*/ 181 w 196"/>
                <a:gd name="T23" fmla="*/ 158 h 189"/>
                <a:gd name="T24" fmla="*/ 144 w 196"/>
                <a:gd name="T25" fmla="*/ 178 h 189"/>
                <a:gd name="T26" fmla="*/ 103 w 196"/>
                <a:gd name="T27" fmla="*/ 181 h 189"/>
                <a:gd name="T28" fmla="*/ 53 w 196"/>
                <a:gd name="T29" fmla="*/ 179 h 189"/>
                <a:gd name="T30" fmla="*/ 16 w 196"/>
                <a:gd name="T31" fmla="*/ 175 h 189"/>
                <a:gd name="T32" fmla="*/ 14 w 196"/>
                <a:gd name="T33" fmla="*/ 175 h 189"/>
                <a:gd name="T34" fmla="*/ 12 w 196"/>
                <a:gd name="T35" fmla="*/ 175 h 189"/>
                <a:gd name="T36" fmla="*/ 11 w 196"/>
                <a:gd name="T37" fmla="*/ 181 h 189"/>
                <a:gd name="T38" fmla="*/ 106 w 196"/>
                <a:gd name="T39" fmla="*/ 188 h 189"/>
                <a:gd name="T40" fmla="*/ 175 w 196"/>
                <a:gd name="T41" fmla="*/ 175 h 189"/>
                <a:gd name="T42" fmla="*/ 196 w 196"/>
                <a:gd name="T43" fmla="*/ 113 h 189"/>
                <a:gd name="T44" fmla="*/ 191 w 196"/>
                <a:gd name="T45" fmla="*/ 52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6" h="189">
                  <a:moveTo>
                    <a:pt x="191" y="52"/>
                  </a:moveTo>
                  <a:cubicBezTo>
                    <a:pt x="186" y="34"/>
                    <a:pt x="175" y="17"/>
                    <a:pt x="158" y="8"/>
                  </a:cubicBezTo>
                  <a:cubicBezTo>
                    <a:pt x="144" y="1"/>
                    <a:pt x="124" y="0"/>
                    <a:pt x="108" y="0"/>
                  </a:cubicBezTo>
                  <a:cubicBezTo>
                    <a:pt x="75" y="0"/>
                    <a:pt x="34" y="11"/>
                    <a:pt x="31" y="50"/>
                  </a:cubicBezTo>
                  <a:cubicBezTo>
                    <a:pt x="30" y="73"/>
                    <a:pt x="39" y="94"/>
                    <a:pt x="38" y="117"/>
                  </a:cubicBezTo>
                  <a:cubicBezTo>
                    <a:pt x="37" y="142"/>
                    <a:pt x="23" y="156"/>
                    <a:pt x="4" y="169"/>
                  </a:cubicBezTo>
                  <a:cubicBezTo>
                    <a:pt x="0" y="172"/>
                    <a:pt x="4" y="178"/>
                    <a:pt x="8" y="176"/>
                  </a:cubicBezTo>
                  <a:cubicBezTo>
                    <a:pt x="25" y="163"/>
                    <a:pt x="43" y="149"/>
                    <a:pt x="45" y="126"/>
                  </a:cubicBezTo>
                  <a:cubicBezTo>
                    <a:pt x="47" y="98"/>
                    <a:pt x="33" y="68"/>
                    <a:pt x="40" y="40"/>
                  </a:cubicBezTo>
                  <a:cubicBezTo>
                    <a:pt x="50" y="1"/>
                    <a:pt x="112" y="5"/>
                    <a:pt x="142" y="11"/>
                  </a:cubicBezTo>
                  <a:cubicBezTo>
                    <a:pt x="190" y="21"/>
                    <a:pt x="189" y="79"/>
                    <a:pt x="189" y="118"/>
                  </a:cubicBezTo>
                  <a:cubicBezTo>
                    <a:pt x="189" y="132"/>
                    <a:pt x="188" y="146"/>
                    <a:pt x="181" y="158"/>
                  </a:cubicBezTo>
                  <a:cubicBezTo>
                    <a:pt x="174" y="171"/>
                    <a:pt x="158" y="176"/>
                    <a:pt x="144" y="178"/>
                  </a:cubicBezTo>
                  <a:cubicBezTo>
                    <a:pt x="130" y="181"/>
                    <a:pt x="116" y="180"/>
                    <a:pt x="103" y="181"/>
                  </a:cubicBezTo>
                  <a:cubicBezTo>
                    <a:pt x="86" y="181"/>
                    <a:pt x="70" y="181"/>
                    <a:pt x="53" y="179"/>
                  </a:cubicBezTo>
                  <a:cubicBezTo>
                    <a:pt x="41" y="178"/>
                    <a:pt x="28" y="177"/>
                    <a:pt x="16" y="175"/>
                  </a:cubicBezTo>
                  <a:cubicBezTo>
                    <a:pt x="15" y="175"/>
                    <a:pt x="14" y="175"/>
                    <a:pt x="14" y="175"/>
                  </a:cubicBezTo>
                  <a:cubicBezTo>
                    <a:pt x="13" y="175"/>
                    <a:pt x="12" y="175"/>
                    <a:pt x="12" y="175"/>
                  </a:cubicBezTo>
                  <a:cubicBezTo>
                    <a:pt x="7" y="175"/>
                    <a:pt x="7" y="181"/>
                    <a:pt x="11" y="181"/>
                  </a:cubicBezTo>
                  <a:cubicBezTo>
                    <a:pt x="42" y="186"/>
                    <a:pt x="74" y="189"/>
                    <a:pt x="106" y="188"/>
                  </a:cubicBezTo>
                  <a:cubicBezTo>
                    <a:pt x="128" y="187"/>
                    <a:pt x="155" y="188"/>
                    <a:pt x="175" y="175"/>
                  </a:cubicBezTo>
                  <a:cubicBezTo>
                    <a:pt x="196" y="160"/>
                    <a:pt x="196" y="136"/>
                    <a:pt x="196" y="113"/>
                  </a:cubicBezTo>
                  <a:cubicBezTo>
                    <a:pt x="196" y="92"/>
                    <a:pt x="196" y="72"/>
                    <a:pt x="191" y="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5" name="Freeform 10"/>
            <p:cNvSpPr/>
            <p:nvPr>
              <p:custDataLst>
                <p:tags r:id="rId8"/>
              </p:custDataLst>
            </p:nvPr>
          </p:nvSpPr>
          <p:spPr bwMode="auto">
            <a:xfrm>
              <a:off x="5965816" y="2248434"/>
              <a:ext cx="264637" cy="59757"/>
            </a:xfrm>
            <a:custGeom>
              <a:avLst/>
              <a:gdLst>
                <a:gd name="T0" fmla="*/ 51 w 52"/>
                <a:gd name="T1" fmla="*/ 5 h 12"/>
                <a:gd name="T2" fmla="*/ 34 w 52"/>
                <a:gd name="T3" fmla="*/ 4 h 12"/>
                <a:gd name="T4" fmla="*/ 5 w 52"/>
                <a:gd name="T5" fmla="*/ 2 h 12"/>
                <a:gd name="T6" fmla="*/ 1 w 52"/>
                <a:gd name="T7" fmla="*/ 4 h 12"/>
                <a:gd name="T8" fmla="*/ 19 w 52"/>
                <a:gd name="T9" fmla="*/ 11 h 12"/>
                <a:gd name="T10" fmla="*/ 51 w 52"/>
                <a:gd name="T11" fmla="*/ 8 h 12"/>
                <a:gd name="T12" fmla="*/ 51 w 52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2">
                  <a:moveTo>
                    <a:pt x="51" y="5"/>
                  </a:moveTo>
                  <a:cubicBezTo>
                    <a:pt x="46" y="2"/>
                    <a:pt x="39" y="4"/>
                    <a:pt x="34" y="4"/>
                  </a:cubicBezTo>
                  <a:cubicBezTo>
                    <a:pt x="27" y="5"/>
                    <a:pt x="9" y="8"/>
                    <a:pt x="5" y="2"/>
                  </a:cubicBezTo>
                  <a:cubicBezTo>
                    <a:pt x="4" y="0"/>
                    <a:pt x="0" y="2"/>
                    <a:pt x="1" y="4"/>
                  </a:cubicBezTo>
                  <a:cubicBezTo>
                    <a:pt x="3" y="11"/>
                    <a:pt x="13" y="11"/>
                    <a:pt x="19" y="11"/>
                  </a:cubicBezTo>
                  <a:cubicBezTo>
                    <a:pt x="28" y="11"/>
                    <a:pt x="43" y="12"/>
                    <a:pt x="51" y="8"/>
                  </a:cubicBezTo>
                  <a:cubicBezTo>
                    <a:pt x="52" y="7"/>
                    <a:pt x="52" y="5"/>
                    <a:pt x="5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6" name="Freeform 11"/>
            <p:cNvSpPr/>
            <p:nvPr>
              <p:custDataLst>
                <p:tags r:id="rId9"/>
              </p:custDataLst>
            </p:nvPr>
          </p:nvSpPr>
          <p:spPr bwMode="auto">
            <a:xfrm>
              <a:off x="5925267" y="2340203"/>
              <a:ext cx="426834" cy="44818"/>
            </a:xfrm>
            <a:custGeom>
              <a:avLst/>
              <a:gdLst>
                <a:gd name="T0" fmla="*/ 80 w 84"/>
                <a:gd name="T1" fmla="*/ 2 h 9"/>
                <a:gd name="T2" fmla="*/ 44 w 84"/>
                <a:gd name="T3" fmla="*/ 1 h 9"/>
                <a:gd name="T4" fmla="*/ 2 w 84"/>
                <a:gd name="T5" fmla="*/ 3 h 9"/>
                <a:gd name="T6" fmla="*/ 3 w 84"/>
                <a:gd name="T7" fmla="*/ 7 h 9"/>
                <a:gd name="T8" fmla="*/ 40 w 84"/>
                <a:gd name="T9" fmla="*/ 8 h 9"/>
                <a:gd name="T10" fmla="*/ 80 w 84"/>
                <a:gd name="T11" fmla="*/ 8 h 9"/>
                <a:gd name="T12" fmla="*/ 80 w 8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9">
                  <a:moveTo>
                    <a:pt x="80" y="2"/>
                  </a:moveTo>
                  <a:cubicBezTo>
                    <a:pt x="68" y="0"/>
                    <a:pt x="56" y="1"/>
                    <a:pt x="44" y="1"/>
                  </a:cubicBezTo>
                  <a:cubicBezTo>
                    <a:pt x="30" y="2"/>
                    <a:pt x="16" y="1"/>
                    <a:pt x="2" y="3"/>
                  </a:cubicBezTo>
                  <a:cubicBezTo>
                    <a:pt x="0" y="3"/>
                    <a:pt x="1" y="6"/>
                    <a:pt x="3" y="7"/>
                  </a:cubicBezTo>
                  <a:cubicBezTo>
                    <a:pt x="15" y="8"/>
                    <a:pt x="28" y="8"/>
                    <a:pt x="40" y="8"/>
                  </a:cubicBezTo>
                  <a:cubicBezTo>
                    <a:pt x="54" y="8"/>
                    <a:pt x="68" y="9"/>
                    <a:pt x="80" y="8"/>
                  </a:cubicBezTo>
                  <a:cubicBezTo>
                    <a:pt x="84" y="7"/>
                    <a:pt x="83" y="2"/>
                    <a:pt x="80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7" name="Freeform 12"/>
            <p:cNvSpPr/>
            <p:nvPr>
              <p:custDataLst>
                <p:tags r:id="rId10"/>
              </p:custDataLst>
            </p:nvPr>
          </p:nvSpPr>
          <p:spPr bwMode="auto">
            <a:xfrm>
              <a:off x="5910328" y="2425570"/>
              <a:ext cx="497261" cy="40549"/>
            </a:xfrm>
            <a:custGeom>
              <a:avLst/>
              <a:gdLst>
                <a:gd name="T0" fmla="*/ 94 w 98"/>
                <a:gd name="T1" fmla="*/ 1 h 8"/>
                <a:gd name="T2" fmla="*/ 3 w 98"/>
                <a:gd name="T3" fmla="*/ 2 h 8"/>
                <a:gd name="T4" fmla="*/ 3 w 98"/>
                <a:gd name="T5" fmla="*/ 6 h 8"/>
                <a:gd name="T6" fmla="*/ 94 w 98"/>
                <a:gd name="T7" fmla="*/ 7 h 8"/>
                <a:gd name="T8" fmla="*/ 94 w 9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8">
                  <a:moveTo>
                    <a:pt x="94" y="1"/>
                  </a:moveTo>
                  <a:cubicBezTo>
                    <a:pt x="64" y="0"/>
                    <a:pt x="33" y="1"/>
                    <a:pt x="3" y="2"/>
                  </a:cubicBezTo>
                  <a:cubicBezTo>
                    <a:pt x="1" y="2"/>
                    <a:pt x="0" y="6"/>
                    <a:pt x="3" y="6"/>
                  </a:cubicBezTo>
                  <a:cubicBezTo>
                    <a:pt x="33" y="7"/>
                    <a:pt x="64" y="8"/>
                    <a:pt x="94" y="7"/>
                  </a:cubicBezTo>
                  <a:cubicBezTo>
                    <a:pt x="98" y="7"/>
                    <a:pt x="98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8" name="Freeform 13"/>
            <p:cNvSpPr/>
            <p:nvPr>
              <p:custDataLst>
                <p:tags r:id="rId11"/>
              </p:custDataLst>
            </p:nvPr>
          </p:nvSpPr>
          <p:spPr bwMode="auto">
            <a:xfrm>
              <a:off x="5906059" y="2495998"/>
              <a:ext cx="454578" cy="55488"/>
            </a:xfrm>
            <a:custGeom>
              <a:avLst/>
              <a:gdLst>
                <a:gd name="T0" fmla="*/ 88 w 90"/>
                <a:gd name="T1" fmla="*/ 5 h 11"/>
                <a:gd name="T2" fmla="*/ 49 w 90"/>
                <a:gd name="T3" fmla="*/ 3 h 11"/>
                <a:gd name="T4" fmla="*/ 4 w 90"/>
                <a:gd name="T5" fmla="*/ 4 h 11"/>
                <a:gd name="T6" fmla="*/ 4 w 90"/>
                <a:gd name="T7" fmla="*/ 10 h 11"/>
                <a:gd name="T8" fmla="*/ 49 w 90"/>
                <a:gd name="T9" fmla="*/ 10 h 11"/>
                <a:gd name="T10" fmla="*/ 70 w 90"/>
                <a:gd name="T11" fmla="*/ 10 h 11"/>
                <a:gd name="T12" fmla="*/ 87 w 90"/>
                <a:gd name="T13" fmla="*/ 9 h 11"/>
                <a:gd name="T14" fmla="*/ 88 w 90"/>
                <a:gd name="T15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" h="11">
                  <a:moveTo>
                    <a:pt x="88" y="5"/>
                  </a:moveTo>
                  <a:cubicBezTo>
                    <a:pt x="77" y="0"/>
                    <a:pt x="61" y="3"/>
                    <a:pt x="49" y="3"/>
                  </a:cubicBezTo>
                  <a:cubicBezTo>
                    <a:pt x="34" y="3"/>
                    <a:pt x="19" y="3"/>
                    <a:pt x="4" y="4"/>
                  </a:cubicBezTo>
                  <a:cubicBezTo>
                    <a:pt x="0" y="4"/>
                    <a:pt x="0" y="10"/>
                    <a:pt x="4" y="10"/>
                  </a:cubicBezTo>
                  <a:cubicBezTo>
                    <a:pt x="19" y="10"/>
                    <a:pt x="34" y="10"/>
                    <a:pt x="49" y="10"/>
                  </a:cubicBezTo>
                  <a:cubicBezTo>
                    <a:pt x="56" y="10"/>
                    <a:pt x="63" y="10"/>
                    <a:pt x="70" y="10"/>
                  </a:cubicBezTo>
                  <a:cubicBezTo>
                    <a:pt x="76" y="10"/>
                    <a:pt x="82" y="11"/>
                    <a:pt x="87" y="9"/>
                  </a:cubicBezTo>
                  <a:cubicBezTo>
                    <a:pt x="89" y="8"/>
                    <a:pt x="90" y="5"/>
                    <a:pt x="88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39" name="Freeform 14"/>
            <p:cNvSpPr/>
            <p:nvPr>
              <p:custDataLst>
                <p:tags r:id="rId12"/>
              </p:custDataLst>
            </p:nvPr>
          </p:nvSpPr>
          <p:spPr bwMode="auto">
            <a:xfrm>
              <a:off x="5910328" y="2632585"/>
              <a:ext cx="456712" cy="46952"/>
            </a:xfrm>
            <a:custGeom>
              <a:avLst/>
              <a:gdLst>
                <a:gd name="T0" fmla="*/ 86 w 90"/>
                <a:gd name="T1" fmla="*/ 1 h 9"/>
                <a:gd name="T2" fmla="*/ 3 w 90"/>
                <a:gd name="T3" fmla="*/ 2 h 9"/>
                <a:gd name="T4" fmla="*/ 3 w 90"/>
                <a:gd name="T5" fmla="*/ 7 h 9"/>
                <a:gd name="T6" fmla="*/ 86 w 90"/>
                <a:gd name="T7" fmla="*/ 8 h 9"/>
                <a:gd name="T8" fmla="*/ 86 w 9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">
                  <a:moveTo>
                    <a:pt x="86" y="1"/>
                  </a:moveTo>
                  <a:cubicBezTo>
                    <a:pt x="59" y="0"/>
                    <a:pt x="31" y="1"/>
                    <a:pt x="3" y="2"/>
                  </a:cubicBezTo>
                  <a:cubicBezTo>
                    <a:pt x="0" y="2"/>
                    <a:pt x="0" y="7"/>
                    <a:pt x="3" y="7"/>
                  </a:cubicBezTo>
                  <a:cubicBezTo>
                    <a:pt x="31" y="8"/>
                    <a:pt x="58" y="9"/>
                    <a:pt x="86" y="8"/>
                  </a:cubicBezTo>
                  <a:cubicBezTo>
                    <a:pt x="90" y="8"/>
                    <a:pt x="90" y="1"/>
                    <a:pt x="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40" name="Freeform 15"/>
            <p:cNvSpPr/>
            <p:nvPr>
              <p:custDataLst>
                <p:tags r:id="rId13"/>
              </p:custDataLst>
            </p:nvPr>
          </p:nvSpPr>
          <p:spPr bwMode="auto">
            <a:xfrm>
              <a:off x="5976487" y="2713683"/>
              <a:ext cx="384151" cy="46952"/>
            </a:xfrm>
            <a:custGeom>
              <a:avLst/>
              <a:gdLst>
                <a:gd name="T0" fmla="*/ 76 w 76"/>
                <a:gd name="T1" fmla="*/ 5 h 9"/>
                <a:gd name="T2" fmla="*/ 74 w 76"/>
                <a:gd name="T3" fmla="*/ 2 h 9"/>
                <a:gd name="T4" fmla="*/ 71 w 76"/>
                <a:gd name="T5" fmla="*/ 1 h 9"/>
                <a:gd name="T6" fmla="*/ 4 w 76"/>
                <a:gd name="T7" fmla="*/ 1 h 9"/>
                <a:gd name="T8" fmla="*/ 4 w 76"/>
                <a:gd name="T9" fmla="*/ 8 h 9"/>
                <a:gd name="T10" fmla="*/ 72 w 76"/>
                <a:gd name="T11" fmla="*/ 8 h 9"/>
                <a:gd name="T12" fmla="*/ 73 w 76"/>
                <a:gd name="T13" fmla="*/ 8 h 9"/>
                <a:gd name="T14" fmla="*/ 76 w 76"/>
                <a:gd name="T15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9">
                  <a:moveTo>
                    <a:pt x="76" y="5"/>
                  </a:moveTo>
                  <a:cubicBezTo>
                    <a:pt x="76" y="3"/>
                    <a:pt x="75" y="2"/>
                    <a:pt x="74" y="2"/>
                  </a:cubicBezTo>
                  <a:cubicBezTo>
                    <a:pt x="73" y="1"/>
                    <a:pt x="72" y="1"/>
                    <a:pt x="71" y="1"/>
                  </a:cubicBezTo>
                  <a:cubicBezTo>
                    <a:pt x="49" y="0"/>
                    <a:pt x="26" y="1"/>
                    <a:pt x="4" y="1"/>
                  </a:cubicBezTo>
                  <a:cubicBezTo>
                    <a:pt x="0" y="1"/>
                    <a:pt x="0" y="8"/>
                    <a:pt x="4" y="8"/>
                  </a:cubicBezTo>
                  <a:cubicBezTo>
                    <a:pt x="26" y="8"/>
                    <a:pt x="49" y="9"/>
                    <a:pt x="72" y="8"/>
                  </a:cubicBezTo>
                  <a:cubicBezTo>
                    <a:pt x="72" y="8"/>
                    <a:pt x="73" y="8"/>
                    <a:pt x="73" y="8"/>
                  </a:cubicBezTo>
                  <a:cubicBezTo>
                    <a:pt x="75" y="8"/>
                    <a:pt x="76" y="6"/>
                    <a:pt x="76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4" name="Freeform 16"/>
            <p:cNvSpPr/>
            <p:nvPr>
              <p:custDataLst>
                <p:tags r:id="rId14"/>
              </p:custDataLst>
            </p:nvPr>
          </p:nvSpPr>
          <p:spPr bwMode="auto">
            <a:xfrm>
              <a:off x="5935938" y="2801184"/>
              <a:ext cx="262503" cy="44818"/>
            </a:xfrm>
            <a:custGeom>
              <a:avLst/>
              <a:gdLst>
                <a:gd name="T0" fmla="*/ 49 w 52"/>
                <a:gd name="T1" fmla="*/ 2 h 9"/>
                <a:gd name="T2" fmla="*/ 27 w 52"/>
                <a:gd name="T3" fmla="*/ 1 h 9"/>
                <a:gd name="T4" fmla="*/ 4 w 52"/>
                <a:gd name="T5" fmla="*/ 1 h 9"/>
                <a:gd name="T6" fmla="*/ 4 w 52"/>
                <a:gd name="T7" fmla="*/ 7 h 9"/>
                <a:gd name="T8" fmla="*/ 27 w 52"/>
                <a:gd name="T9" fmla="*/ 8 h 9"/>
                <a:gd name="T10" fmla="*/ 48 w 52"/>
                <a:gd name="T11" fmla="*/ 7 h 9"/>
                <a:gd name="T12" fmla="*/ 49 w 52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9">
                  <a:moveTo>
                    <a:pt x="49" y="2"/>
                  </a:moveTo>
                  <a:cubicBezTo>
                    <a:pt x="42" y="0"/>
                    <a:pt x="34" y="1"/>
                    <a:pt x="27" y="1"/>
                  </a:cubicBezTo>
                  <a:cubicBezTo>
                    <a:pt x="19" y="1"/>
                    <a:pt x="12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11" y="8"/>
                    <a:pt x="19" y="8"/>
                    <a:pt x="27" y="8"/>
                  </a:cubicBezTo>
                  <a:cubicBezTo>
                    <a:pt x="34" y="8"/>
                    <a:pt x="41" y="9"/>
                    <a:pt x="48" y="7"/>
                  </a:cubicBezTo>
                  <a:cubicBezTo>
                    <a:pt x="51" y="6"/>
                    <a:pt x="52" y="2"/>
                    <a:pt x="49" y="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65" name="Freeform 17"/>
            <p:cNvSpPr/>
            <p:nvPr>
              <p:custDataLst>
                <p:tags r:id="rId15"/>
              </p:custDataLst>
            </p:nvPr>
          </p:nvSpPr>
          <p:spPr bwMode="auto">
            <a:xfrm>
              <a:off x="5935938" y="2856673"/>
              <a:ext cx="221954" cy="44818"/>
            </a:xfrm>
            <a:custGeom>
              <a:avLst/>
              <a:gdLst>
                <a:gd name="T0" fmla="*/ 40 w 44"/>
                <a:gd name="T1" fmla="*/ 1 h 9"/>
                <a:gd name="T2" fmla="*/ 1 w 44"/>
                <a:gd name="T3" fmla="*/ 6 h 9"/>
                <a:gd name="T4" fmla="*/ 1 w 44"/>
                <a:gd name="T5" fmla="*/ 8 h 9"/>
                <a:gd name="T6" fmla="*/ 39 w 44"/>
                <a:gd name="T7" fmla="*/ 8 h 9"/>
                <a:gd name="T8" fmla="*/ 40 w 44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9">
                  <a:moveTo>
                    <a:pt x="40" y="1"/>
                  </a:moveTo>
                  <a:cubicBezTo>
                    <a:pt x="27" y="1"/>
                    <a:pt x="12" y="0"/>
                    <a:pt x="1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3" y="9"/>
                    <a:pt x="26" y="8"/>
                    <a:pt x="39" y="8"/>
                  </a:cubicBezTo>
                  <a:cubicBezTo>
                    <a:pt x="44" y="8"/>
                    <a:pt x="44" y="1"/>
                    <a:pt x="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p>
              <a:endParaRPr lang="zh-CN" altLang="en-US" sz="2310">
                <a:solidFill>
                  <a:schemeClr val="dk1"/>
                </a:solidFill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2523">
            <a:off x="435584" y="389107"/>
            <a:ext cx="66125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4294967295"/>
            <p:custDataLst>
              <p:tags r:id="rId18"/>
            </p:custDataLst>
          </p:nvPr>
        </p:nvSpPr>
        <p:spPr>
          <a:xfrm>
            <a:off x="390525" y="1314450"/>
            <a:ext cx="11463655" cy="5165090"/>
          </a:xfrm>
        </p:spPr>
        <p:txBody>
          <a:bodyPr>
            <a:normAutofit lnSpcReduction="20000"/>
          </a:bodyPr>
          <a:p>
            <a:pPr marL="0" indent="0" fontAlgn="auto">
              <a:lnSpc>
                <a:spcPct val="150000"/>
              </a:lnSpc>
              <a:buNone/>
            </a:pP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规范性就是指选取的检索词要与检索系统的要求一致。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化学结构式、反应式和数学式原则上不用作检索词；冠词、介词、连词、感叹词、代词、某些动词（系动词、情感动词、助动词）不可作为关键词；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某些不能表示所属学科专用概念的名词（如理论、报告、试验、学习、方法、问题、对策、途径、特点、目的、概念、发展、检验等）不应作为检索词；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非公知公用的专业术语及其缩写不得用作检索词；比如课本第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48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页案例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2-12“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成德绵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”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。</a:t>
            </a:r>
            <a:endParaRPr lang="zh-CN" altLang="en-US">
              <a:solidFill>
                <a:schemeClr val="lt1"/>
              </a:solidFill>
              <a:latin typeface="方正仿宋_GBK" panose="03000509000000000000" charset="-122"/>
              <a:ea typeface="方正仿宋_GBK" panose="03000509000000000000" charset="-122"/>
              <a:cs typeface="黑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</a:t>
            </a:r>
            <a:r>
              <a:rPr lang="en-US" altLang="zh-CN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   </a:t>
            </a:r>
            <a:r>
              <a:rPr lang="zh-CN" altLang="en-US">
                <a:solidFill>
                  <a:schemeClr val="lt1"/>
                </a:solidFill>
                <a:latin typeface="方正仿宋_GBK" panose="03000509000000000000" charset="-122"/>
                <a:ea typeface="方正仿宋_GBK" panose="03000509000000000000" charset="-122"/>
                <a:cs typeface="黑体" panose="02010609060101010101" charset="-122"/>
              </a:rPr>
              <a:t>特称词也一般不作为检索词。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indent="0" fontAlgn="auto">
              <a:lnSpc>
                <a:spcPct val="150000"/>
              </a:lnSpc>
              <a:buNone/>
            </a:pPr>
            <a:r>
              <a:rPr lang="zh-CN" altLang="en-US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endParaRPr lang="zh-CN" altLang="en-US">
              <a:solidFill>
                <a:schemeClr val="lt1"/>
              </a:solidFill>
              <a:latin typeface="方正楷体_GBK" panose="03000509000000000000" charset="-122"/>
              <a:ea typeface="方正楷体_GBK" panose="03000509000000000000" charset="-122"/>
              <a:cs typeface="方正楷体_GBK" panose="03000509000000000000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custDataLst>
              <p:tags r:id="rId19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>
                <a:solidFill>
                  <a:schemeClr val="lt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（三）规范性</a:t>
            </a:r>
            <a:endParaRPr lang="zh-CN" altLang="en-US">
              <a:solidFill>
                <a:schemeClr val="lt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  <p:custDataLst>
      <p:tags r:id="rId2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TYPE" val="d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1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20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215.xml><?xml version="1.0" encoding="utf-8"?>
<p:tagLst xmlns:p="http://schemas.openxmlformats.org/presentationml/2006/main">
  <p:tag name="KSO_WM_UNIT_TYPE" val="d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3*d*1"/>
  <p:tag name="KSO_WM_UNIT_DIAGRAM_ISNUMVISUAL" val="0"/>
  <p:tag name="KSO_WM_UNIT_DIAGRAM_ISREFERUNIT" val="0"/>
  <p:tag name="KSO_WM_SLIDE_BACKGROUND_TYPE" val="frame"/>
  <p:tag name="KSO_WM_SLIDE_BK_DARK_LIGHT" val="1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3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1"/>
</p:tagLst>
</file>

<file path=ppt/tags/tag22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3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3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3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1"/>
</p:tagLst>
</file>

<file path=ppt/tags/tag23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3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3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3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3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3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1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TYPE" val="d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5*d*1"/>
  <p:tag name="KSO_WM_UNIT_DIAGRAM_ISNUMVISUAL" val="0"/>
  <p:tag name="KSO_WM_UNIT_DIAGRAM_ISREFERUNIT" val="0"/>
  <p:tag name="KSO_WM_SLIDE_BACKGROUND_TYPE" val="topBottom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5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</p:tagLst>
</file>

<file path=ppt/tags/tag26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1"/>
</p:tagLst>
</file>

<file path=ppt/tags/tag26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27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7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8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8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8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8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1"/>
</p:tagLst>
</file>

<file path=ppt/tags/tag28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28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8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8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9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9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9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9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1"/>
</p:tagLst>
</file>

<file path=ppt/tags/tag295.xml><?xml version="1.0" encoding="utf-8"?>
<p:tagLst xmlns:p="http://schemas.openxmlformats.org/presentationml/2006/main">
  <p:tag name="KSO_WM_UNIT_TYPE" val="d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7*d*1"/>
  <p:tag name="KSO_WM_UNIT_DIAGRAM_ISNUMVISUAL" val="0"/>
  <p:tag name="KSO_WM_UNIT_DIAGRAM_ISREFERUNIT" val="0"/>
  <p:tag name="KSO_WM_SLIDE_BACKGROUND_TYPE" val="navigation"/>
  <p:tag name="KSO_WM_SLIDE_BK_DARK_LIGHT" val="1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7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1"/>
</p:tagLst>
</file>

<file path=ppt/tags/tag30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K_DARK_LIGHT" val="1"/>
  <p:tag name="KSO_WM_UNIT_SUBTYPE" val="h"/>
  <p:tag name="KSO_WM_UNIT_TYPE" val="i"/>
  <p:tag name="KSO_WM_UNIT_INDEX" val="1"/>
  <p:tag name="KSO_WM_UNIT_BK_DARK_LIGHT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19.xml><?xml version="1.0" encoding="utf-8"?>
<p:tagLst xmlns:p="http://schemas.openxmlformats.org/presentationml/2006/main">
  <p:tag name="KSO_WM_UNIT_TYPE" val="d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8*d*1"/>
  <p:tag name="KSO_WM_UNIT_DIAGRAM_ISNUMVISUAL" val="0"/>
  <p:tag name="KSO_WM_UNIT_DIAGRAM_ISREFERUNIT" val="0"/>
  <p:tag name="KSO_WM_SLIDE_BACKGROUND_TYPE" val="belt"/>
  <p:tag name="KSO_WM_SLIDE_BK_DARK_LIGHT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8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1"/>
</p:tagLst>
</file>

<file path=ppt/tags/tag3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1"/>
</p:tagLst>
</file>

<file path=ppt/tags/tag3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3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1"/>
</p:tagLst>
</file>

<file path=ppt/tags/tag339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739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4739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TAG_VERSION" val="1.0"/>
  <p:tag name="KSO_WM_BEAUTIFY_FLAG" val="#wm#"/>
  <p:tag name="KSO_WM_COMBINE_RELATE_SLIDE_ID" val="background20182736_1"/>
  <p:tag name="KSO_WM_TEMPLATE_CATEGORY" val="custom"/>
  <p:tag name="KSO_WM_TEMPLATE_INDEX" val="20184739"/>
  <p:tag name="KSO_WM_TEMPLATE_SUBCATEGORY" val="0"/>
  <p:tag name="KSO_WM_TEMPLATE_THUMBS_INDEX" val="1、4、5、6、12、13、19、23、28、31、32、"/>
  <p:tag name="KSO_WM_SPECIAL_SOURCE" val="bdnull"/>
  <p:tag name="KSO_WM_TEMPLATE_MASTER_TYPE" val="1"/>
  <p:tag name="KSO_WM_TEMPLATE_COLOR_TYPE" val="0"/>
</p:tagLst>
</file>

<file path=ppt/tags/tag345.xml><?xml version="1.0" encoding="utf-8"?>
<p:tagLst xmlns:p="http://schemas.openxmlformats.org/presentationml/2006/main">
  <p:tag name="KSO_WM_TEMPLATE_CATEGORY" val="custom"/>
  <p:tag name="KSO_WM_TEMPLATE_INDEX" val="20184739"/>
  <p:tag name="KSO_WM_UNIT_TYPE" val="a"/>
  <p:tag name="KSO_WM_UNIT_INDEX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BEAUTIFY_FLAG" val="#wm#"/>
  <p:tag name="KSO_WM_TAG_VERSION" val="1.0"/>
  <p:tag name="KSO_WM_UNIT_ID" val="custom20184739_1*a*1"/>
  <p:tag name="KSO_WM_UNIT_ISNUMDGMTITLE" val="0"/>
  <p:tag name="KSO_WM_UNIT_NOCLEAR" val="0"/>
  <p:tag name="KSO_WM_UNIT_DIAGRAM_ISNUMVISUAL" val="0"/>
  <p:tag name="KSO_WM_UNIT_DIAGRAM_ISREFERUNIT" val="0"/>
  <p:tag name="KSO_WM_UNIT_TEXT_FILL_FORE_SCHEMECOLOR_INDEX_BRIGHTNESS" val="0"/>
  <p:tag name="KSO_WM_UNIT_TEXT_FILL_FORE_SCHEMECOLOR_INDEX" val="14"/>
  <p:tag name="KSO_WM_UNIT_TEXT_FILL_TYPE" val="1"/>
</p:tagLst>
</file>

<file path=ppt/tags/tag346.xml><?xml version="1.0" encoding="utf-8"?>
<p:tagLst xmlns:p="http://schemas.openxmlformats.org/presentationml/2006/main">
  <p:tag name="KSO_WM_TEMPLATE_CATEGORY" val="custom"/>
  <p:tag name="KSO_WM_TEMPLATE_INDEX" val="20184739"/>
  <p:tag name="KSO_WM_UNIT_TYPE" val="f"/>
  <p:tag name="KSO_WM_UNIT_INDEX" val="1"/>
  <p:tag name="KSO_WM_UNIT_LAYERLEVEL" val="1"/>
  <p:tag name="KSO_WM_UNIT_VALUE" val="22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4739_1*f*1"/>
  <p:tag name="KSO_WM_UNIT_PRESET_TEXT" val="汇报人：稻壳儿"/>
  <p:tag name="KSO_WM_UNIT_NOCLEAR" val="0"/>
  <p:tag name="KSO_WM_UNIT_DIAGRAM_ISNUMVISUAL" val="0"/>
  <p:tag name="KSO_WM_UNIT_DIAGRAM_ISREFERUNIT" val="0"/>
  <p:tag name="KSO_WM_UNIT_ISNUMDGMTITLE" val="0"/>
  <p:tag name="KSO_WM_UNIT_SUBTYPE" val="b"/>
  <p:tag name="KSO_WM_UNIT_TEXT_FILL_FORE_SCHEMECOLOR_INDEX_BRIGHTNESS" val="0"/>
  <p:tag name="KSO_WM_UNIT_TEXT_FILL_FORE_SCHEMECOLOR_INDEX" val="14"/>
  <p:tag name="KSO_WM_UNIT_TEXT_FILL_TYPE" val="1"/>
</p:tagLst>
</file>

<file path=ppt/tags/tag347.xml><?xml version="1.0" encoding="utf-8"?>
<p:tagLst xmlns:p="http://schemas.openxmlformats.org/presentationml/2006/main">
  <p:tag name="KSO_WM_SLIDE_ID" val="custom20184739_1"/>
  <p:tag name="KSO_WM_TEMPLATE_SUBCATEGORY" val="0"/>
  <p:tag name="KSO_WM_TEMPLATE_MASTER_TYPE" val="1"/>
  <p:tag name="KSO_WM_TEMPLATE_COLOR_TYPE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4739"/>
  <p:tag name="KSO_WM_SLIDE_LAYOUT" val="a_f"/>
  <p:tag name="KSO_WM_SLIDE_LAYOUT_CNT" val="1_1"/>
  <p:tag name="KSO_WM_UNIT_SHOW_EDIT_AREA_INDICATION" val="1"/>
  <p:tag name="KSO_WM_TEMPLATE_THUMBS_INDEX" val="1、4、5、6、12、13、19、23、28、31、32、"/>
  <p:tag name="KSO_WM_COMBINE_RELATE_SLIDE_ID" val="background20182736_1"/>
  <p:tag name="KSO_WM_SPECIAL_SOURCE" val="bdnull"/>
</p:tagLst>
</file>

<file path=ppt/tags/tag348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3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36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6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366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3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383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3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39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9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401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4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418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4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4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3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436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4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45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5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454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4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471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4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48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48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4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489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4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5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0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507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5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52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2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525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5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4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543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5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55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5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5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578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5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59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59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5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596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61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1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614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6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62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632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6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64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4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6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66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6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668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6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68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684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6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686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6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6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7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702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7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71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18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7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73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3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738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7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753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54.xml><?xml version="1.0" encoding="utf-8"?>
<p:tagLst xmlns:p="http://schemas.openxmlformats.org/presentationml/2006/main">
  <p:tag name="KSO_WM_UNIT_TABLE_BEAUTIFY" val="smartTable{ec1597e6-eaa8-41ea-9876-e8d38793fca6}"/>
  <p:tag name="TABLE_ENDDRAG_ORIGIN_RECT" val="775*380"/>
  <p:tag name="TABLE_ENDDRAG_RECT" val="94*109*775*380"/>
  <p:tag name="TABLE_RECT" val="36.0077*109.25*833.6*391.8"/>
  <p:tag name="TABLE_ONEKEY_SKIN_IDX" val="0"/>
  <p:tag name="TABLE_SKINIDX" val="-1"/>
  <p:tag name="TABLE_COLORIDX" val="l"/>
</p:tagLst>
</file>

<file path=ppt/tags/tag7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756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7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5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77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72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774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77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78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7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792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79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7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80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809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82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25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827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82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8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843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8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4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4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4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4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85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5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0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86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7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7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7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87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76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8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878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8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8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893.xml><?xml version="1.0" encoding="utf-8"?>
<p:tagLst xmlns:p="http://schemas.openxmlformats.org/presentationml/2006/main">
  <p:tag name="KSO_WM_BEAUTIFY_FLAG" val=""/>
  <p:tag name="KSO_WM_UNIT_PLACING_PICTURE_USER_VIEWPORT" val="{&quot;height&quot;:10800,&quot;width&quot;:16188}"/>
</p:tagLst>
</file>

<file path=ppt/tags/tag8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895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8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8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1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11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913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9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1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1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1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2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92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29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931.xml><?xml version="1.0" encoding="utf-8"?>
<p:tagLst xmlns:p="http://schemas.openxmlformats.org/presentationml/2006/main">
  <p:tag name="KSO_WM_UNIT_TYPE" val="i"/>
  <p:tag name="KSO_WM_UNIT_INDEX" val="1"/>
  <p:tag name="KSO_WM_UNIT_LAYERLEVEL" val="1"/>
  <p:tag name="KSO_WM_UNIT_VALUE" val="889*772"/>
  <p:tag name="KSO_WM_UNIT_HIGHLIGHT" val="0"/>
  <p:tag name="KSO_WM_UNIT_COMPATIBLE" val="0"/>
  <p:tag name="KSO_WM_BEAUTIFY_FLAG" val="#wm#"/>
  <p:tag name="KSO_WM_TAG_VERSION" val="1.0"/>
  <p:tag name="KSO_WM_UNIT_ID" val="_12*d*1"/>
  <p:tag name="KSO_WM_UNIT_DIAGRAM_ISNUMVISUAL" val="0"/>
  <p:tag name="KSO_WM_UNIT_DIAGRAM_ISREFERUNIT" val="0"/>
  <p:tag name="KSO_WM_SLIDE_BACKGROUND_TYPE" val="general"/>
</p:tagLst>
</file>

<file path=ppt/tags/tag93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"/>
  <p:tag name="KSO_WM_UNIT_INDEX" val="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3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4"/>
  <p:tag name="KSO_WM_UNIT_INDEX" val="4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5"/>
  <p:tag name="KSO_WM_UNIT_INDEX" val="5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6"/>
  <p:tag name="KSO_WM_UNIT_INDEX" val="6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7"/>
  <p:tag name="KSO_WM_UNIT_INDEX" val="7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8"/>
  <p:tag name="KSO_WM_UNIT_INDEX" val="8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4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9"/>
  <p:tag name="KSO_WM_UNIT_INDEX" val="9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0"/>
  <p:tag name="KSO_WM_UNIT_INDEX" val="1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1"/>
  <p:tag name="KSO_WM_UNIT_INDEX" val="11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_12*i*13"/>
  <p:tag name="KSO_WM_UNIT_INDEX" val="13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UNIT_TYPE" val="i"/>
</p:tagLst>
</file>

<file path=ppt/tags/tag94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947.xml><?xml version="1.0" encoding="utf-8"?>
<p:tagLst xmlns:p="http://schemas.openxmlformats.org/presentationml/2006/main">
  <p:tag name="KSO_WM_UNIT_TEXT_FILL_FORE_SCHEMECOLOR_INDEX_BRIGHTNESS" val="0.15"/>
  <p:tag name="KSO_WM_UNIT_TEXT_FILL_FORE_SCHEMECOLOR_INDEX" val="13"/>
  <p:tag name="KSO_WM_UNIT_TEXT_FILL_TYPE" val="1"/>
</p:tagLst>
</file>

<file path=ppt/tags/tag94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LIDE_BACKGROUND_TYPE" val="general"/>
  <p:tag name="KSO_WM_SPECIAL_SOURCE" val="bdnull"/>
</p:tagLst>
</file>

<file path=ppt/tags/tag9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50.xml><?xml version="1.0" encoding="utf-8"?>
<p:tagLst xmlns:p="http://schemas.openxmlformats.org/presentationml/2006/main">
  <p:tag name="COMMONDATA" val="eyJoZGlkIjoiZjNjN2I4NmIzNzg5MDdiZDNjNTM3YWQwNjkyMGVhMWIifQ=="/>
  <p:tag name="KSO_WPP_MARK_KEY" val="b0b2825e-35ed-4d82-bace-da85b936de74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192E2E"/>
      </a:dk2>
      <a:lt2>
        <a:srgbClr val="244242"/>
      </a:lt2>
      <a:accent1>
        <a:srgbClr val="D38411"/>
      </a:accent1>
      <a:accent2>
        <a:srgbClr val="BD760F"/>
      </a:accent2>
      <a:accent3>
        <a:srgbClr val="A7680D"/>
      </a:accent3>
      <a:accent4>
        <a:srgbClr val="905B0C"/>
      </a:accent4>
      <a:accent5>
        <a:srgbClr val="7A4D0A"/>
      </a:accent5>
      <a:accent6>
        <a:srgbClr val="643F0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5739</Words>
  <Application>WPS 演示</Application>
  <PresentationFormat>宽屏</PresentationFormat>
  <Paragraphs>209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50" baseType="lpstr">
      <vt:lpstr>Arial</vt:lpstr>
      <vt:lpstr>宋体</vt:lpstr>
      <vt:lpstr>Wingdings</vt:lpstr>
      <vt:lpstr>Wingdings</vt:lpstr>
      <vt:lpstr>微软雅黑</vt:lpstr>
      <vt:lpstr>黑体</vt:lpstr>
      <vt:lpstr>方正仿宋_GBK</vt:lpstr>
      <vt:lpstr>方正楷体_GBK</vt:lpstr>
      <vt:lpstr>Arial Unicode MS</vt:lpstr>
      <vt:lpstr>Calibri</vt:lpstr>
      <vt:lpstr>楷体</vt:lpstr>
      <vt:lpstr>汉仪超粗圆简</vt:lpstr>
      <vt:lpstr>Office 主题​​</vt:lpstr>
      <vt:lpstr>1_Office 主题​​</vt:lpstr>
      <vt:lpstr>检索词的选取原则 选取方法（切分法）  检索词的选取要点（举例）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小土豆</cp:lastModifiedBy>
  <cp:revision>204</cp:revision>
  <dcterms:created xsi:type="dcterms:W3CDTF">2019-06-19T02:08:00Z</dcterms:created>
  <dcterms:modified xsi:type="dcterms:W3CDTF">2023-11-06T02:36:04Z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2052-11.1.0.15309</vt:lpwstr>
  </property>
  <property fmtid="{D5CDD505-2E9C-101B-9397-08002B2CF9AE}" pid="3" name="ICV">
    <vt:lpwstr>2714BC2042754196817988410A36725A</vt:lpwstr>
  </property>
</Properties>
</file>